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772400" cy="118776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50" d="100"/>
          <a:sy n="150" d="100"/>
        </p:scale>
        <p:origin x="1146" y="82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5410200" y="1879600"/>
            <a:ext cx="114300" cy="114300"/>
          </a:xfrm>
          <a:custGeom>
            <a:avLst/>
            <a:gdLst>
              <a:gd name="connsiteX0" fmla="*/ 0 w 114300"/>
              <a:gd name="connsiteY0" fmla="*/ 114300 h 114300"/>
              <a:gd name="connsiteX1" fmla="*/ 114300 w 114300"/>
              <a:gd name="connsiteY1" fmla="*/ 114300 h 114300"/>
              <a:gd name="connsiteX2" fmla="*/ 114300 w 114300"/>
              <a:gd name="connsiteY2" fmla="*/ 0 h 114300"/>
              <a:gd name="connsiteX3" fmla="*/ 0 w 114300"/>
              <a:gd name="connsiteY3" fmla="*/ 0 h 114300"/>
              <a:gd name="connsiteX4" fmla="*/ 0 w 114300"/>
              <a:gd name="connsiteY4" fmla="*/ 114300 h 1143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Freeform 3"/>
          <p:cNvSpPr/>
          <p:nvPr/>
        </p:nvSpPr>
        <p:spPr>
          <a:xfrm>
            <a:off x="5403850" y="1873250"/>
            <a:ext cx="127000" cy="127000"/>
          </a:xfrm>
          <a:custGeom>
            <a:avLst/>
            <a:gdLst>
              <a:gd name="connsiteX0" fmla="*/ 6350 w 127000"/>
              <a:gd name="connsiteY0" fmla="*/ 120650 h 127000"/>
              <a:gd name="connsiteX1" fmla="*/ 120650 w 127000"/>
              <a:gd name="connsiteY1" fmla="*/ 120650 h 127000"/>
              <a:gd name="connsiteX2" fmla="*/ 120650 w 127000"/>
              <a:gd name="connsiteY2" fmla="*/ 6350 h 127000"/>
              <a:gd name="connsiteX3" fmla="*/ 6350 w 127000"/>
              <a:gd name="connsiteY3" fmla="*/ 6350 h 127000"/>
              <a:gd name="connsiteX4" fmla="*/ 6350 w 127000"/>
              <a:gd name="connsiteY4" fmla="*/ 120650 h 127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7000" h="127000">
                <a:moveTo>
                  <a:pt x="6350" y="120650"/>
                </a:moveTo>
                <a:lnTo>
                  <a:pt x="120650" y="120650"/>
                </a:lnTo>
                <a:lnTo>
                  <a:pt x="120650" y="6350"/>
                </a:lnTo>
                <a:lnTo>
                  <a:pt x="6350" y="6350"/>
                </a:lnTo>
                <a:lnTo>
                  <a:pt x="6350" y="12065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Freeform 3"/>
          <p:cNvSpPr/>
          <p:nvPr/>
        </p:nvSpPr>
        <p:spPr>
          <a:xfrm>
            <a:off x="5876290" y="1879600"/>
            <a:ext cx="114300" cy="114300"/>
          </a:xfrm>
          <a:custGeom>
            <a:avLst/>
            <a:gdLst>
              <a:gd name="connsiteX0" fmla="*/ 0 w 114300"/>
              <a:gd name="connsiteY0" fmla="*/ 114300 h 114300"/>
              <a:gd name="connsiteX1" fmla="*/ 114300 w 114300"/>
              <a:gd name="connsiteY1" fmla="*/ 114300 h 114300"/>
              <a:gd name="connsiteX2" fmla="*/ 114300 w 114300"/>
              <a:gd name="connsiteY2" fmla="*/ 0 h 114300"/>
              <a:gd name="connsiteX3" fmla="*/ 0 w 114300"/>
              <a:gd name="connsiteY3" fmla="*/ 0 h 114300"/>
              <a:gd name="connsiteX4" fmla="*/ 0 w 114300"/>
              <a:gd name="connsiteY4" fmla="*/ 114300 h 1143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Freeform 3"/>
          <p:cNvSpPr/>
          <p:nvPr/>
        </p:nvSpPr>
        <p:spPr>
          <a:xfrm>
            <a:off x="5869940" y="1873250"/>
            <a:ext cx="127000" cy="127000"/>
          </a:xfrm>
          <a:custGeom>
            <a:avLst/>
            <a:gdLst>
              <a:gd name="connsiteX0" fmla="*/ 6350 w 127000"/>
              <a:gd name="connsiteY0" fmla="*/ 120650 h 127000"/>
              <a:gd name="connsiteX1" fmla="*/ 120650 w 127000"/>
              <a:gd name="connsiteY1" fmla="*/ 120650 h 127000"/>
              <a:gd name="connsiteX2" fmla="*/ 120650 w 127000"/>
              <a:gd name="connsiteY2" fmla="*/ 6350 h 127000"/>
              <a:gd name="connsiteX3" fmla="*/ 6350 w 127000"/>
              <a:gd name="connsiteY3" fmla="*/ 6350 h 127000"/>
              <a:gd name="connsiteX4" fmla="*/ 6350 w 127000"/>
              <a:gd name="connsiteY4" fmla="*/ 120650 h 127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7000" h="127000">
                <a:moveTo>
                  <a:pt x="6350" y="120650"/>
                </a:moveTo>
                <a:lnTo>
                  <a:pt x="120650" y="120650"/>
                </a:lnTo>
                <a:lnTo>
                  <a:pt x="120650" y="6350"/>
                </a:lnTo>
                <a:lnTo>
                  <a:pt x="6350" y="6350"/>
                </a:lnTo>
                <a:lnTo>
                  <a:pt x="6350" y="12065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Freeform 3"/>
          <p:cNvSpPr/>
          <p:nvPr/>
        </p:nvSpPr>
        <p:spPr>
          <a:xfrm>
            <a:off x="6306820" y="1880870"/>
            <a:ext cx="114300" cy="114300"/>
          </a:xfrm>
          <a:custGeom>
            <a:avLst/>
            <a:gdLst>
              <a:gd name="connsiteX0" fmla="*/ 0 w 114300"/>
              <a:gd name="connsiteY0" fmla="*/ 114300 h 114300"/>
              <a:gd name="connsiteX1" fmla="*/ 114300 w 114300"/>
              <a:gd name="connsiteY1" fmla="*/ 114300 h 114300"/>
              <a:gd name="connsiteX2" fmla="*/ 114300 w 114300"/>
              <a:gd name="connsiteY2" fmla="*/ 0 h 114300"/>
              <a:gd name="connsiteX3" fmla="*/ 0 w 114300"/>
              <a:gd name="connsiteY3" fmla="*/ 0 h 114300"/>
              <a:gd name="connsiteX4" fmla="*/ 0 w 114300"/>
              <a:gd name="connsiteY4" fmla="*/ 114300 h 1143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3"/>
          <p:cNvSpPr/>
          <p:nvPr/>
        </p:nvSpPr>
        <p:spPr>
          <a:xfrm>
            <a:off x="6300470" y="1874520"/>
            <a:ext cx="127000" cy="127000"/>
          </a:xfrm>
          <a:custGeom>
            <a:avLst/>
            <a:gdLst>
              <a:gd name="connsiteX0" fmla="*/ 6350 w 127000"/>
              <a:gd name="connsiteY0" fmla="*/ 120650 h 127000"/>
              <a:gd name="connsiteX1" fmla="*/ 120650 w 127000"/>
              <a:gd name="connsiteY1" fmla="*/ 120650 h 127000"/>
              <a:gd name="connsiteX2" fmla="*/ 120650 w 127000"/>
              <a:gd name="connsiteY2" fmla="*/ 6350 h 127000"/>
              <a:gd name="connsiteX3" fmla="*/ 6350 w 127000"/>
              <a:gd name="connsiteY3" fmla="*/ 6350 h 127000"/>
              <a:gd name="connsiteX4" fmla="*/ 6350 w 127000"/>
              <a:gd name="connsiteY4" fmla="*/ 120650 h 127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7000" h="127000">
                <a:moveTo>
                  <a:pt x="6350" y="120650"/>
                </a:moveTo>
                <a:lnTo>
                  <a:pt x="120650" y="120650"/>
                </a:lnTo>
                <a:lnTo>
                  <a:pt x="120650" y="6350"/>
                </a:lnTo>
                <a:lnTo>
                  <a:pt x="6350" y="6350"/>
                </a:lnTo>
                <a:lnTo>
                  <a:pt x="6350" y="12065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/>
        </p:nvSpPr>
        <p:spPr>
          <a:xfrm>
            <a:off x="6779894" y="1880870"/>
            <a:ext cx="114300" cy="114300"/>
          </a:xfrm>
          <a:custGeom>
            <a:avLst/>
            <a:gdLst>
              <a:gd name="connsiteX0" fmla="*/ 0 w 114300"/>
              <a:gd name="connsiteY0" fmla="*/ 114300 h 114300"/>
              <a:gd name="connsiteX1" fmla="*/ 114300 w 114300"/>
              <a:gd name="connsiteY1" fmla="*/ 114300 h 114300"/>
              <a:gd name="connsiteX2" fmla="*/ 114300 w 114300"/>
              <a:gd name="connsiteY2" fmla="*/ 0 h 114300"/>
              <a:gd name="connsiteX3" fmla="*/ 0 w 114300"/>
              <a:gd name="connsiteY3" fmla="*/ 0 h 114300"/>
              <a:gd name="connsiteX4" fmla="*/ 0 w 114300"/>
              <a:gd name="connsiteY4" fmla="*/ 114300 h 1143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Freeform 3"/>
          <p:cNvSpPr/>
          <p:nvPr/>
        </p:nvSpPr>
        <p:spPr>
          <a:xfrm>
            <a:off x="6773544" y="1874520"/>
            <a:ext cx="127000" cy="127000"/>
          </a:xfrm>
          <a:custGeom>
            <a:avLst/>
            <a:gdLst>
              <a:gd name="connsiteX0" fmla="*/ 6350 w 127000"/>
              <a:gd name="connsiteY0" fmla="*/ 120650 h 127000"/>
              <a:gd name="connsiteX1" fmla="*/ 120650 w 127000"/>
              <a:gd name="connsiteY1" fmla="*/ 120650 h 127000"/>
              <a:gd name="connsiteX2" fmla="*/ 120650 w 127000"/>
              <a:gd name="connsiteY2" fmla="*/ 6350 h 127000"/>
              <a:gd name="connsiteX3" fmla="*/ 6350 w 127000"/>
              <a:gd name="connsiteY3" fmla="*/ 6350 h 127000"/>
              <a:gd name="connsiteX4" fmla="*/ 6350 w 127000"/>
              <a:gd name="connsiteY4" fmla="*/ 120650 h 127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7000" h="127000">
                <a:moveTo>
                  <a:pt x="6350" y="120650"/>
                </a:moveTo>
                <a:lnTo>
                  <a:pt x="120650" y="120650"/>
                </a:lnTo>
                <a:lnTo>
                  <a:pt x="120650" y="6350"/>
                </a:lnTo>
                <a:lnTo>
                  <a:pt x="6350" y="6350"/>
                </a:lnTo>
                <a:lnTo>
                  <a:pt x="6350" y="12065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Freeform 3"/>
          <p:cNvSpPr/>
          <p:nvPr/>
        </p:nvSpPr>
        <p:spPr>
          <a:xfrm>
            <a:off x="1774190" y="6117590"/>
            <a:ext cx="114300" cy="114300"/>
          </a:xfrm>
          <a:custGeom>
            <a:avLst/>
            <a:gdLst>
              <a:gd name="connsiteX0" fmla="*/ 0 w 114300"/>
              <a:gd name="connsiteY0" fmla="*/ 114300 h 114300"/>
              <a:gd name="connsiteX1" fmla="*/ 114300 w 114300"/>
              <a:gd name="connsiteY1" fmla="*/ 114300 h 114300"/>
              <a:gd name="connsiteX2" fmla="*/ 114300 w 114300"/>
              <a:gd name="connsiteY2" fmla="*/ 0 h 114300"/>
              <a:gd name="connsiteX3" fmla="*/ 0 w 114300"/>
              <a:gd name="connsiteY3" fmla="*/ 0 h 114300"/>
              <a:gd name="connsiteX4" fmla="*/ 0 w 114300"/>
              <a:gd name="connsiteY4" fmla="*/ 114300 h 1143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Freeform 3"/>
          <p:cNvSpPr/>
          <p:nvPr/>
        </p:nvSpPr>
        <p:spPr>
          <a:xfrm>
            <a:off x="1767840" y="6111240"/>
            <a:ext cx="127000" cy="127000"/>
          </a:xfrm>
          <a:custGeom>
            <a:avLst/>
            <a:gdLst>
              <a:gd name="connsiteX0" fmla="*/ 6350 w 127000"/>
              <a:gd name="connsiteY0" fmla="*/ 120650 h 127000"/>
              <a:gd name="connsiteX1" fmla="*/ 120650 w 127000"/>
              <a:gd name="connsiteY1" fmla="*/ 120650 h 127000"/>
              <a:gd name="connsiteX2" fmla="*/ 120650 w 127000"/>
              <a:gd name="connsiteY2" fmla="*/ 6350 h 127000"/>
              <a:gd name="connsiteX3" fmla="*/ 6350 w 127000"/>
              <a:gd name="connsiteY3" fmla="*/ 6350 h 127000"/>
              <a:gd name="connsiteX4" fmla="*/ 6350 w 127000"/>
              <a:gd name="connsiteY4" fmla="*/ 120650 h 127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7000" h="127000">
                <a:moveTo>
                  <a:pt x="6350" y="120650"/>
                </a:moveTo>
                <a:lnTo>
                  <a:pt x="120650" y="120650"/>
                </a:lnTo>
                <a:lnTo>
                  <a:pt x="120650" y="6350"/>
                </a:lnTo>
                <a:lnTo>
                  <a:pt x="6350" y="6350"/>
                </a:lnTo>
                <a:lnTo>
                  <a:pt x="6350" y="12065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Freeform 3"/>
          <p:cNvSpPr/>
          <p:nvPr/>
        </p:nvSpPr>
        <p:spPr>
          <a:xfrm>
            <a:off x="2691130" y="6117590"/>
            <a:ext cx="114300" cy="114300"/>
          </a:xfrm>
          <a:custGeom>
            <a:avLst/>
            <a:gdLst>
              <a:gd name="connsiteX0" fmla="*/ 0 w 114300"/>
              <a:gd name="connsiteY0" fmla="*/ 114300 h 114300"/>
              <a:gd name="connsiteX1" fmla="*/ 114300 w 114300"/>
              <a:gd name="connsiteY1" fmla="*/ 114300 h 114300"/>
              <a:gd name="connsiteX2" fmla="*/ 114300 w 114300"/>
              <a:gd name="connsiteY2" fmla="*/ 0 h 114300"/>
              <a:gd name="connsiteX3" fmla="*/ 0 w 114300"/>
              <a:gd name="connsiteY3" fmla="*/ 0 h 114300"/>
              <a:gd name="connsiteX4" fmla="*/ 0 w 114300"/>
              <a:gd name="connsiteY4" fmla="*/ 114300 h 1143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Freeform 3"/>
          <p:cNvSpPr/>
          <p:nvPr/>
        </p:nvSpPr>
        <p:spPr>
          <a:xfrm>
            <a:off x="2684780" y="6111240"/>
            <a:ext cx="127000" cy="127000"/>
          </a:xfrm>
          <a:custGeom>
            <a:avLst/>
            <a:gdLst>
              <a:gd name="connsiteX0" fmla="*/ 6350 w 127000"/>
              <a:gd name="connsiteY0" fmla="*/ 120650 h 127000"/>
              <a:gd name="connsiteX1" fmla="*/ 120650 w 127000"/>
              <a:gd name="connsiteY1" fmla="*/ 120650 h 127000"/>
              <a:gd name="connsiteX2" fmla="*/ 120650 w 127000"/>
              <a:gd name="connsiteY2" fmla="*/ 6350 h 127000"/>
              <a:gd name="connsiteX3" fmla="*/ 6350 w 127000"/>
              <a:gd name="connsiteY3" fmla="*/ 6350 h 127000"/>
              <a:gd name="connsiteX4" fmla="*/ 6350 w 127000"/>
              <a:gd name="connsiteY4" fmla="*/ 120650 h 127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7000" h="127000">
                <a:moveTo>
                  <a:pt x="6350" y="120650"/>
                </a:moveTo>
                <a:lnTo>
                  <a:pt x="120650" y="120650"/>
                </a:lnTo>
                <a:lnTo>
                  <a:pt x="120650" y="6350"/>
                </a:lnTo>
                <a:lnTo>
                  <a:pt x="6350" y="6350"/>
                </a:lnTo>
                <a:lnTo>
                  <a:pt x="6350" y="12065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Freeform 3"/>
          <p:cNvSpPr/>
          <p:nvPr/>
        </p:nvSpPr>
        <p:spPr>
          <a:xfrm>
            <a:off x="3668395" y="6117590"/>
            <a:ext cx="114300" cy="114300"/>
          </a:xfrm>
          <a:custGeom>
            <a:avLst/>
            <a:gdLst>
              <a:gd name="connsiteX0" fmla="*/ 0 w 114300"/>
              <a:gd name="connsiteY0" fmla="*/ 114300 h 114300"/>
              <a:gd name="connsiteX1" fmla="*/ 114300 w 114300"/>
              <a:gd name="connsiteY1" fmla="*/ 114300 h 114300"/>
              <a:gd name="connsiteX2" fmla="*/ 114300 w 114300"/>
              <a:gd name="connsiteY2" fmla="*/ 0 h 114300"/>
              <a:gd name="connsiteX3" fmla="*/ 0 w 114300"/>
              <a:gd name="connsiteY3" fmla="*/ 0 h 114300"/>
              <a:gd name="connsiteX4" fmla="*/ 0 w 114300"/>
              <a:gd name="connsiteY4" fmla="*/ 114300 h 1143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Freeform 3"/>
          <p:cNvSpPr/>
          <p:nvPr/>
        </p:nvSpPr>
        <p:spPr>
          <a:xfrm>
            <a:off x="3662045" y="6111240"/>
            <a:ext cx="127000" cy="127000"/>
          </a:xfrm>
          <a:custGeom>
            <a:avLst/>
            <a:gdLst>
              <a:gd name="connsiteX0" fmla="*/ 6350 w 127000"/>
              <a:gd name="connsiteY0" fmla="*/ 120650 h 127000"/>
              <a:gd name="connsiteX1" fmla="*/ 120650 w 127000"/>
              <a:gd name="connsiteY1" fmla="*/ 120650 h 127000"/>
              <a:gd name="connsiteX2" fmla="*/ 120650 w 127000"/>
              <a:gd name="connsiteY2" fmla="*/ 6350 h 127000"/>
              <a:gd name="connsiteX3" fmla="*/ 6350 w 127000"/>
              <a:gd name="connsiteY3" fmla="*/ 6350 h 127000"/>
              <a:gd name="connsiteX4" fmla="*/ 6350 w 127000"/>
              <a:gd name="connsiteY4" fmla="*/ 120650 h 127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7000" h="127000">
                <a:moveTo>
                  <a:pt x="6350" y="120650"/>
                </a:moveTo>
                <a:lnTo>
                  <a:pt x="120650" y="120650"/>
                </a:lnTo>
                <a:lnTo>
                  <a:pt x="120650" y="6350"/>
                </a:lnTo>
                <a:lnTo>
                  <a:pt x="6350" y="6350"/>
                </a:lnTo>
                <a:lnTo>
                  <a:pt x="6350" y="12065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Freeform 3"/>
          <p:cNvSpPr/>
          <p:nvPr/>
        </p:nvSpPr>
        <p:spPr>
          <a:xfrm>
            <a:off x="5797550" y="6117590"/>
            <a:ext cx="114300" cy="114300"/>
          </a:xfrm>
          <a:custGeom>
            <a:avLst/>
            <a:gdLst>
              <a:gd name="connsiteX0" fmla="*/ 0 w 114300"/>
              <a:gd name="connsiteY0" fmla="*/ 114300 h 114300"/>
              <a:gd name="connsiteX1" fmla="*/ 114300 w 114300"/>
              <a:gd name="connsiteY1" fmla="*/ 114300 h 114300"/>
              <a:gd name="connsiteX2" fmla="*/ 114300 w 114300"/>
              <a:gd name="connsiteY2" fmla="*/ 0 h 114300"/>
              <a:gd name="connsiteX3" fmla="*/ 0 w 114300"/>
              <a:gd name="connsiteY3" fmla="*/ 0 h 114300"/>
              <a:gd name="connsiteX4" fmla="*/ 0 w 114300"/>
              <a:gd name="connsiteY4" fmla="*/ 114300 h 1143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Freeform 3"/>
          <p:cNvSpPr/>
          <p:nvPr/>
        </p:nvSpPr>
        <p:spPr>
          <a:xfrm>
            <a:off x="5791200" y="6111240"/>
            <a:ext cx="127000" cy="127000"/>
          </a:xfrm>
          <a:custGeom>
            <a:avLst/>
            <a:gdLst>
              <a:gd name="connsiteX0" fmla="*/ 6350 w 127000"/>
              <a:gd name="connsiteY0" fmla="*/ 120650 h 127000"/>
              <a:gd name="connsiteX1" fmla="*/ 120650 w 127000"/>
              <a:gd name="connsiteY1" fmla="*/ 120650 h 127000"/>
              <a:gd name="connsiteX2" fmla="*/ 120650 w 127000"/>
              <a:gd name="connsiteY2" fmla="*/ 6350 h 127000"/>
              <a:gd name="connsiteX3" fmla="*/ 6350 w 127000"/>
              <a:gd name="connsiteY3" fmla="*/ 6350 h 127000"/>
              <a:gd name="connsiteX4" fmla="*/ 6350 w 127000"/>
              <a:gd name="connsiteY4" fmla="*/ 120650 h 127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7000" h="127000">
                <a:moveTo>
                  <a:pt x="6350" y="120650"/>
                </a:moveTo>
                <a:lnTo>
                  <a:pt x="120650" y="120650"/>
                </a:lnTo>
                <a:lnTo>
                  <a:pt x="120650" y="6350"/>
                </a:lnTo>
                <a:lnTo>
                  <a:pt x="6350" y="6350"/>
                </a:lnTo>
                <a:lnTo>
                  <a:pt x="6350" y="12065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Freeform 3"/>
          <p:cNvSpPr/>
          <p:nvPr/>
        </p:nvSpPr>
        <p:spPr>
          <a:xfrm>
            <a:off x="4540885" y="6117590"/>
            <a:ext cx="114300" cy="114300"/>
          </a:xfrm>
          <a:custGeom>
            <a:avLst/>
            <a:gdLst>
              <a:gd name="connsiteX0" fmla="*/ 0 w 114300"/>
              <a:gd name="connsiteY0" fmla="*/ 114300 h 114300"/>
              <a:gd name="connsiteX1" fmla="*/ 114300 w 114300"/>
              <a:gd name="connsiteY1" fmla="*/ 114300 h 114300"/>
              <a:gd name="connsiteX2" fmla="*/ 114300 w 114300"/>
              <a:gd name="connsiteY2" fmla="*/ 0 h 114300"/>
              <a:gd name="connsiteX3" fmla="*/ 0 w 114300"/>
              <a:gd name="connsiteY3" fmla="*/ 0 h 114300"/>
              <a:gd name="connsiteX4" fmla="*/ 0 w 114300"/>
              <a:gd name="connsiteY4" fmla="*/ 114300 h 1143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Freeform 3"/>
          <p:cNvSpPr/>
          <p:nvPr/>
        </p:nvSpPr>
        <p:spPr>
          <a:xfrm>
            <a:off x="4534535" y="6111240"/>
            <a:ext cx="127000" cy="127000"/>
          </a:xfrm>
          <a:custGeom>
            <a:avLst/>
            <a:gdLst>
              <a:gd name="connsiteX0" fmla="*/ 6350 w 127000"/>
              <a:gd name="connsiteY0" fmla="*/ 120650 h 127000"/>
              <a:gd name="connsiteX1" fmla="*/ 120650 w 127000"/>
              <a:gd name="connsiteY1" fmla="*/ 120650 h 127000"/>
              <a:gd name="connsiteX2" fmla="*/ 120650 w 127000"/>
              <a:gd name="connsiteY2" fmla="*/ 6350 h 127000"/>
              <a:gd name="connsiteX3" fmla="*/ 6350 w 127000"/>
              <a:gd name="connsiteY3" fmla="*/ 6350 h 127000"/>
              <a:gd name="connsiteX4" fmla="*/ 6350 w 127000"/>
              <a:gd name="connsiteY4" fmla="*/ 120650 h 127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7000" h="127000">
                <a:moveTo>
                  <a:pt x="6350" y="120650"/>
                </a:moveTo>
                <a:lnTo>
                  <a:pt x="120650" y="120650"/>
                </a:lnTo>
                <a:lnTo>
                  <a:pt x="120650" y="6350"/>
                </a:lnTo>
                <a:lnTo>
                  <a:pt x="6350" y="6350"/>
                </a:lnTo>
                <a:lnTo>
                  <a:pt x="6350" y="12065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Freeform 3"/>
          <p:cNvSpPr/>
          <p:nvPr/>
        </p:nvSpPr>
        <p:spPr>
          <a:xfrm>
            <a:off x="900430" y="5806440"/>
            <a:ext cx="114300" cy="114300"/>
          </a:xfrm>
          <a:custGeom>
            <a:avLst/>
            <a:gdLst>
              <a:gd name="connsiteX0" fmla="*/ 0 w 114300"/>
              <a:gd name="connsiteY0" fmla="*/ 114300 h 114300"/>
              <a:gd name="connsiteX1" fmla="*/ 114300 w 114300"/>
              <a:gd name="connsiteY1" fmla="*/ 114300 h 114300"/>
              <a:gd name="connsiteX2" fmla="*/ 114300 w 114300"/>
              <a:gd name="connsiteY2" fmla="*/ 0 h 114300"/>
              <a:gd name="connsiteX3" fmla="*/ 0 w 114300"/>
              <a:gd name="connsiteY3" fmla="*/ 0 h 114300"/>
              <a:gd name="connsiteX4" fmla="*/ 0 w 114300"/>
              <a:gd name="connsiteY4" fmla="*/ 114300 h 1143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Freeform 3"/>
          <p:cNvSpPr/>
          <p:nvPr/>
        </p:nvSpPr>
        <p:spPr>
          <a:xfrm>
            <a:off x="894080" y="5800090"/>
            <a:ext cx="127000" cy="127000"/>
          </a:xfrm>
          <a:custGeom>
            <a:avLst/>
            <a:gdLst>
              <a:gd name="connsiteX0" fmla="*/ 6350 w 127000"/>
              <a:gd name="connsiteY0" fmla="*/ 120650 h 127000"/>
              <a:gd name="connsiteX1" fmla="*/ 120650 w 127000"/>
              <a:gd name="connsiteY1" fmla="*/ 120650 h 127000"/>
              <a:gd name="connsiteX2" fmla="*/ 120650 w 127000"/>
              <a:gd name="connsiteY2" fmla="*/ 6350 h 127000"/>
              <a:gd name="connsiteX3" fmla="*/ 6350 w 127000"/>
              <a:gd name="connsiteY3" fmla="*/ 6350 h 127000"/>
              <a:gd name="connsiteX4" fmla="*/ 6350 w 127000"/>
              <a:gd name="connsiteY4" fmla="*/ 120650 h 127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7000" h="127000">
                <a:moveTo>
                  <a:pt x="6350" y="120650"/>
                </a:moveTo>
                <a:lnTo>
                  <a:pt x="120650" y="120650"/>
                </a:lnTo>
                <a:lnTo>
                  <a:pt x="120650" y="6350"/>
                </a:lnTo>
                <a:lnTo>
                  <a:pt x="6350" y="6350"/>
                </a:lnTo>
                <a:lnTo>
                  <a:pt x="6350" y="12065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Freeform 3"/>
          <p:cNvSpPr/>
          <p:nvPr/>
        </p:nvSpPr>
        <p:spPr>
          <a:xfrm>
            <a:off x="1243330" y="5803900"/>
            <a:ext cx="114300" cy="114300"/>
          </a:xfrm>
          <a:custGeom>
            <a:avLst/>
            <a:gdLst>
              <a:gd name="connsiteX0" fmla="*/ 0 w 114300"/>
              <a:gd name="connsiteY0" fmla="*/ 114300 h 114300"/>
              <a:gd name="connsiteX1" fmla="*/ 114300 w 114300"/>
              <a:gd name="connsiteY1" fmla="*/ 114300 h 114300"/>
              <a:gd name="connsiteX2" fmla="*/ 114300 w 114300"/>
              <a:gd name="connsiteY2" fmla="*/ 0 h 114300"/>
              <a:gd name="connsiteX3" fmla="*/ 0 w 114300"/>
              <a:gd name="connsiteY3" fmla="*/ 0 h 114300"/>
              <a:gd name="connsiteX4" fmla="*/ 0 w 114300"/>
              <a:gd name="connsiteY4" fmla="*/ 114300 h 1143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Freeform 3"/>
          <p:cNvSpPr/>
          <p:nvPr/>
        </p:nvSpPr>
        <p:spPr>
          <a:xfrm>
            <a:off x="1236980" y="5797550"/>
            <a:ext cx="127000" cy="127000"/>
          </a:xfrm>
          <a:custGeom>
            <a:avLst/>
            <a:gdLst>
              <a:gd name="connsiteX0" fmla="*/ 6350 w 127000"/>
              <a:gd name="connsiteY0" fmla="*/ 120650 h 127000"/>
              <a:gd name="connsiteX1" fmla="*/ 120650 w 127000"/>
              <a:gd name="connsiteY1" fmla="*/ 120650 h 127000"/>
              <a:gd name="connsiteX2" fmla="*/ 120650 w 127000"/>
              <a:gd name="connsiteY2" fmla="*/ 6350 h 127000"/>
              <a:gd name="connsiteX3" fmla="*/ 6350 w 127000"/>
              <a:gd name="connsiteY3" fmla="*/ 6350 h 127000"/>
              <a:gd name="connsiteX4" fmla="*/ 6350 w 127000"/>
              <a:gd name="connsiteY4" fmla="*/ 120650 h 127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7000" h="127000">
                <a:moveTo>
                  <a:pt x="6350" y="120650"/>
                </a:moveTo>
                <a:lnTo>
                  <a:pt x="120650" y="120650"/>
                </a:lnTo>
                <a:lnTo>
                  <a:pt x="120650" y="6350"/>
                </a:lnTo>
                <a:lnTo>
                  <a:pt x="6350" y="6350"/>
                </a:lnTo>
                <a:lnTo>
                  <a:pt x="6350" y="12065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Freeform 3"/>
          <p:cNvSpPr/>
          <p:nvPr/>
        </p:nvSpPr>
        <p:spPr>
          <a:xfrm>
            <a:off x="1670050" y="7216140"/>
            <a:ext cx="114300" cy="114300"/>
          </a:xfrm>
          <a:custGeom>
            <a:avLst/>
            <a:gdLst>
              <a:gd name="connsiteX0" fmla="*/ 0 w 114300"/>
              <a:gd name="connsiteY0" fmla="*/ 114300 h 114300"/>
              <a:gd name="connsiteX1" fmla="*/ 114300 w 114300"/>
              <a:gd name="connsiteY1" fmla="*/ 114300 h 114300"/>
              <a:gd name="connsiteX2" fmla="*/ 114300 w 114300"/>
              <a:gd name="connsiteY2" fmla="*/ 0 h 114300"/>
              <a:gd name="connsiteX3" fmla="*/ 0 w 114300"/>
              <a:gd name="connsiteY3" fmla="*/ 0 h 114300"/>
              <a:gd name="connsiteX4" fmla="*/ 0 w 114300"/>
              <a:gd name="connsiteY4" fmla="*/ 114300 h 1143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Freeform 3"/>
          <p:cNvSpPr/>
          <p:nvPr/>
        </p:nvSpPr>
        <p:spPr>
          <a:xfrm>
            <a:off x="1663700" y="7209790"/>
            <a:ext cx="127000" cy="127000"/>
          </a:xfrm>
          <a:custGeom>
            <a:avLst/>
            <a:gdLst>
              <a:gd name="connsiteX0" fmla="*/ 6350 w 127000"/>
              <a:gd name="connsiteY0" fmla="*/ 120650 h 127000"/>
              <a:gd name="connsiteX1" fmla="*/ 120650 w 127000"/>
              <a:gd name="connsiteY1" fmla="*/ 120650 h 127000"/>
              <a:gd name="connsiteX2" fmla="*/ 120650 w 127000"/>
              <a:gd name="connsiteY2" fmla="*/ 6350 h 127000"/>
              <a:gd name="connsiteX3" fmla="*/ 6350 w 127000"/>
              <a:gd name="connsiteY3" fmla="*/ 6350 h 127000"/>
              <a:gd name="connsiteX4" fmla="*/ 6350 w 127000"/>
              <a:gd name="connsiteY4" fmla="*/ 120650 h 127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7000" h="127000">
                <a:moveTo>
                  <a:pt x="6350" y="120650"/>
                </a:moveTo>
                <a:lnTo>
                  <a:pt x="120650" y="120650"/>
                </a:lnTo>
                <a:lnTo>
                  <a:pt x="120650" y="6350"/>
                </a:lnTo>
                <a:lnTo>
                  <a:pt x="6350" y="6350"/>
                </a:lnTo>
                <a:lnTo>
                  <a:pt x="6350" y="12065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Freeform 3"/>
          <p:cNvSpPr/>
          <p:nvPr/>
        </p:nvSpPr>
        <p:spPr>
          <a:xfrm>
            <a:off x="2391410" y="7243444"/>
            <a:ext cx="114300" cy="114300"/>
          </a:xfrm>
          <a:custGeom>
            <a:avLst/>
            <a:gdLst>
              <a:gd name="connsiteX0" fmla="*/ 0 w 114300"/>
              <a:gd name="connsiteY0" fmla="*/ 114300 h 114300"/>
              <a:gd name="connsiteX1" fmla="*/ 114300 w 114300"/>
              <a:gd name="connsiteY1" fmla="*/ 114300 h 114300"/>
              <a:gd name="connsiteX2" fmla="*/ 114300 w 114300"/>
              <a:gd name="connsiteY2" fmla="*/ 0 h 114300"/>
              <a:gd name="connsiteX3" fmla="*/ 0 w 114300"/>
              <a:gd name="connsiteY3" fmla="*/ 0 h 114300"/>
              <a:gd name="connsiteX4" fmla="*/ 0 w 114300"/>
              <a:gd name="connsiteY4" fmla="*/ 114300 h 1143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Freeform 3"/>
          <p:cNvSpPr/>
          <p:nvPr/>
        </p:nvSpPr>
        <p:spPr>
          <a:xfrm>
            <a:off x="2385060" y="7237094"/>
            <a:ext cx="127000" cy="127000"/>
          </a:xfrm>
          <a:custGeom>
            <a:avLst/>
            <a:gdLst>
              <a:gd name="connsiteX0" fmla="*/ 6350 w 127000"/>
              <a:gd name="connsiteY0" fmla="*/ 120650 h 127000"/>
              <a:gd name="connsiteX1" fmla="*/ 120650 w 127000"/>
              <a:gd name="connsiteY1" fmla="*/ 120650 h 127000"/>
              <a:gd name="connsiteX2" fmla="*/ 120650 w 127000"/>
              <a:gd name="connsiteY2" fmla="*/ 6350 h 127000"/>
              <a:gd name="connsiteX3" fmla="*/ 6350 w 127000"/>
              <a:gd name="connsiteY3" fmla="*/ 6350 h 127000"/>
              <a:gd name="connsiteX4" fmla="*/ 6350 w 127000"/>
              <a:gd name="connsiteY4" fmla="*/ 120650 h 127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7000" h="127000">
                <a:moveTo>
                  <a:pt x="6350" y="120650"/>
                </a:moveTo>
                <a:lnTo>
                  <a:pt x="120650" y="120650"/>
                </a:lnTo>
                <a:lnTo>
                  <a:pt x="120650" y="6350"/>
                </a:lnTo>
                <a:lnTo>
                  <a:pt x="6350" y="6350"/>
                </a:lnTo>
                <a:lnTo>
                  <a:pt x="6350" y="12065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Freeform 3"/>
          <p:cNvSpPr/>
          <p:nvPr/>
        </p:nvSpPr>
        <p:spPr>
          <a:xfrm>
            <a:off x="3201670" y="7244715"/>
            <a:ext cx="114300" cy="114300"/>
          </a:xfrm>
          <a:custGeom>
            <a:avLst/>
            <a:gdLst>
              <a:gd name="connsiteX0" fmla="*/ 0 w 114300"/>
              <a:gd name="connsiteY0" fmla="*/ 114300 h 114300"/>
              <a:gd name="connsiteX1" fmla="*/ 114300 w 114300"/>
              <a:gd name="connsiteY1" fmla="*/ 114300 h 114300"/>
              <a:gd name="connsiteX2" fmla="*/ 114300 w 114300"/>
              <a:gd name="connsiteY2" fmla="*/ 0 h 114300"/>
              <a:gd name="connsiteX3" fmla="*/ 0 w 114300"/>
              <a:gd name="connsiteY3" fmla="*/ 0 h 114300"/>
              <a:gd name="connsiteX4" fmla="*/ 0 w 114300"/>
              <a:gd name="connsiteY4" fmla="*/ 114300 h 1143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Freeform 3"/>
          <p:cNvSpPr/>
          <p:nvPr/>
        </p:nvSpPr>
        <p:spPr>
          <a:xfrm>
            <a:off x="3195320" y="7238365"/>
            <a:ext cx="127000" cy="127000"/>
          </a:xfrm>
          <a:custGeom>
            <a:avLst/>
            <a:gdLst>
              <a:gd name="connsiteX0" fmla="*/ 6350 w 127000"/>
              <a:gd name="connsiteY0" fmla="*/ 120650 h 127000"/>
              <a:gd name="connsiteX1" fmla="*/ 120650 w 127000"/>
              <a:gd name="connsiteY1" fmla="*/ 120650 h 127000"/>
              <a:gd name="connsiteX2" fmla="*/ 120650 w 127000"/>
              <a:gd name="connsiteY2" fmla="*/ 6350 h 127000"/>
              <a:gd name="connsiteX3" fmla="*/ 6350 w 127000"/>
              <a:gd name="connsiteY3" fmla="*/ 6350 h 127000"/>
              <a:gd name="connsiteX4" fmla="*/ 6350 w 127000"/>
              <a:gd name="connsiteY4" fmla="*/ 120650 h 127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7000" h="127000">
                <a:moveTo>
                  <a:pt x="6350" y="120650"/>
                </a:moveTo>
                <a:lnTo>
                  <a:pt x="120650" y="120650"/>
                </a:lnTo>
                <a:lnTo>
                  <a:pt x="120650" y="6350"/>
                </a:lnTo>
                <a:lnTo>
                  <a:pt x="6350" y="6350"/>
                </a:lnTo>
                <a:lnTo>
                  <a:pt x="6350" y="12065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Freeform 3"/>
          <p:cNvSpPr/>
          <p:nvPr/>
        </p:nvSpPr>
        <p:spPr>
          <a:xfrm>
            <a:off x="786130" y="7632700"/>
            <a:ext cx="114300" cy="114300"/>
          </a:xfrm>
          <a:custGeom>
            <a:avLst/>
            <a:gdLst>
              <a:gd name="connsiteX0" fmla="*/ 0 w 114300"/>
              <a:gd name="connsiteY0" fmla="*/ 114300 h 114300"/>
              <a:gd name="connsiteX1" fmla="*/ 114300 w 114300"/>
              <a:gd name="connsiteY1" fmla="*/ 114300 h 114300"/>
              <a:gd name="connsiteX2" fmla="*/ 114300 w 114300"/>
              <a:gd name="connsiteY2" fmla="*/ 0 h 114300"/>
              <a:gd name="connsiteX3" fmla="*/ 0 w 114300"/>
              <a:gd name="connsiteY3" fmla="*/ 0 h 114300"/>
              <a:gd name="connsiteX4" fmla="*/ 0 w 114300"/>
              <a:gd name="connsiteY4" fmla="*/ 114300 h 1143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4" name="Freeform 3"/>
          <p:cNvSpPr/>
          <p:nvPr/>
        </p:nvSpPr>
        <p:spPr>
          <a:xfrm>
            <a:off x="779780" y="7626350"/>
            <a:ext cx="127000" cy="127000"/>
          </a:xfrm>
          <a:custGeom>
            <a:avLst/>
            <a:gdLst>
              <a:gd name="connsiteX0" fmla="*/ 6350 w 127000"/>
              <a:gd name="connsiteY0" fmla="*/ 120650 h 127000"/>
              <a:gd name="connsiteX1" fmla="*/ 120650 w 127000"/>
              <a:gd name="connsiteY1" fmla="*/ 120650 h 127000"/>
              <a:gd name="connsiteX2" fmla="*/ 120650 w 127000"/>
              <a:gd name="connsiteY2" fmla="*/ 6350 h 127000"/>
              <a:gd name="connsiteX3" fmla="*/ 6350 w 127000"/>
              <a:gd name="connsiteY3" fmla="*/ 6350 h 127000"/>
              <a:gd name="connsiteX4" fmla="*/ 6350 w 127000"/>
              <a:gd name="connsiteY4" fmla="*/ 120650 h 127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7000" h="127000">
                <a:moveTo>
                  <a:pt x="6350" y="120650"/>
                </a:moveTo>
                <a:lnTo>
                  <a:pt x="120650" y="120650"/>
                </a:lnTo>
                <a:lnTo>
                  <a:pt x="120650" y="6350"/>
                </a:lnTo>
                <a:lnTo>
                  <a:pt x="6350" y="6350"/>
                </a:lnTo>
                <a:lnTo>
                  <a:pt x="6350" y="12065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5" name="Freeform 3"/>
          <p:cNvSpPr/>
          <p:nvPr/>
        </p:nvSpPr>
        <p:spPr>
          <a:xfrm>
            <a:off x="1657350" y="7632700"/>
            <a:ext cx="114300" cy="114300"/>
          </a:xfrm>
          <a:custGeom>
            <a:avLst/>
            <a:gdLst>
              <a:gd name="connsiteX0" fmla="*/ 0 w 114300"/>
              <a:gd name="connsiteY0" fmla="*/ 114300 h 114300"/>
              <a:gd name="connsiteX1" fmla="*/ 114300 w 114300"/>
              <a:gd name="connsiteY1" fmla="*/ 114300 h 114300"/>
              <a:gd name="connsiteX2" fmla="*/ 114300 w 114300"/>
              <a:gd name="connsiteY2" fmla="*/ 0 h 114300"/>
              <a:gd name="connsiteX3" fmla="*/ 0 w 114300"/>
              <a:gd name="connsiteY3" fmla="*/ 0 h 114300"/>
              <a:gd name="connsiteX4" fmla="*/ 0 w 114300"/>
              <a:gd name="connsiteY4" fmla="*/ 114300 h 1143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6" name="Freeform 3"/>
          <p:cNvSpPr/>
          <p:nvPr/>
        </p:nvSpPr>
        <p:spPr>
          <a:xfrm>
            <a:off x="1651000" y="7626350"/>
            <a:ext cx="127000" cy="127000"/>
          </a:xfrm>
          <a:custGeom>
            <a:avLst/>
            <a:gdLst>
              <a:gd name="connsiteX0" fmla="*/ 6350 w 127000"/>
              <a:gd name="connsiteY0" fmla="*/ 120650 h 127000"/>
              <a:gd name="connsiteX1" fmla="*/ 120650 w 127000"/>
              <a:gd name="connsiteY1" fmla="*/ 120650 h 127000"/>
              <a:gd name="connsiteX2" fmla="*/ 120650 w 127000"/>
              <a:gd name="connsiteY2" fmla="*/ 6350 h 127000"/>
              <a:gd name="connsiteX3" fmla="*/ 6350 w 127000"/>
              <a:gd name="connsiteY3" fmla="*/ 6350 h 127000"/>
              <a:gd name="connsiteX4" fmla="*/ 6350 w 127000"/>
              <a:gd name="connsiteY4" fmla="*/ 120650 h 127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7000" h="127000">
                <a:moveTo>
                  <a:pt x="6350" y="120650"/>
                </a:moveTo>
                <a:lnTo>
                  <a:pt x="120650" y="120650"/>
                </a:lnTo>
                <a:lnTo>
                  <a:pt x="120650" y="6350"/>
                </a:lnTo>
                <a:lnTo>
                  <a:pt x="6350" y="6350"/>
                </a:lnTo>
                <a:lnTo>
                  <a:pt x="6350" y="12065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8" name="Freeform 3"/>
          <p:cNvSpPr/>
          <p:nvPr/>
        </p:nvSpPr>
        <p:spPr>
          <a:xfrm>
            <a:off x="2493645" y="7623810"/>
            <a:ext cx="114300" cy="114300"/>
          </a:xfrm>
          <a:custGeom>
            <a:avLst/>
            <a:gdLst>
              <a:gd name="connsiteX0" fmla="*/ 0 w 114300"/>
              <a:gd name="connsiteY0" fmla="*/ 114300 h 114300"/>
              <a:gd name="connsiteX1" fmla="*/ 114300 w 114300"/>
              <a:gd name="connsiteY1" fmla="*/ 114300 h 114300"/>
              <a:gd name="connsiteX2" fmla="*/ 114300 w 114300"/>
              <a:gd name="connsiteY2" fmla="*/ 0 h 114300"/>
              <a:gd name="connsiteX3" fmla="*/ 0 w 114300"/>
              <a:gd name="connsiteY3" fmla="*/ 0 h 114300"/>
              <a:gd name="connsiteX4" fmla="*/ 0 w 114300"/>
              <a:gd name="connsiteY4" fmla="*/ 114300 h 1143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9" name="Freeform 3"/>
          <p:cNvSpPr/>
          <p:nvPr/>
        </p:nvSpPr>
        <p:spPr>
          <a:xfrm>
            <a:off x="2487295" y="7617460"/>
            <a:ext cx="127000" cy="127000"/>
          </a:xfrm>
          <a:custGeom>
            <a:avLst/>
            <a:gdLst>
              <a:gd name="connsiteX0" fmla="*/ 6350 w 127000"/>
              <a:gd name="connsiteY0" fmla="*/ 120650 h 127000"/>
              <a:gd name="connsiteX1" fmla="*/ 120650 w 127000"/>
              <a:gd name="connsiteY1" fmla="*/ 120650 h 127000"/>
              <a:gd name="connsiteX2" fmla="*/ 120650 w 127000"/>
              <a:gd name="connsiteY2" fmla="*/ 6350 h 127000"/>
              <a:gd name="connsiteX3" fmla="*/ 6350 w 127000"/>
              <a:gd name="connsiteY3" fmla="*/ 6350 h 127000"/>
              <a:gd name="connsiteX4" fmla="*/ 6350 w 127000"/>
              <a:gd name="connsiteY4" fmla="*/ 120650 h 127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7000" h="127000">
                <a:moveTo>
                  <a:pt x="6350" y="120650"/>
                </a:moveTo>
                <a:lnTo>
                  <a:pt x="120650" y="120650"/>
                </a:lnTo>
                <a:lnTo>
                  <a:pt x="120650" y="6350"/>
                </a:lnTo>
                <a:lnTo>
                  <a:pt x="6350" y="6350"/>
                </a:lnTo>
                <a:lnTo>
                  <a:pt x="6350" y="12065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0" name="Freeform 3"/>
          <p:cNvSpPr/>
          <p:nvPr/>
        </p:nvSpPr>
        <p:spPr>
          <a:xfrm>
            <a:off x="3209925" y="7623810"/>
            <a:ext cx="114300" cy="114300"/>
          </a:xfrm>
          <a:custGeom>
            <a:avLst/>
            <a:gdLst>
              <a:gd name="connsiteX0" fmla="*/ 0 w 114300"/>
              <a:gd name="connsiteY0" fmla="*/ 114300 h 114300"/>
              <a:gd name="connsiteX1" fmla="*/ 114300 w 114300"/>
              <a:gd name="connsiteY1" fmla="*/ 114300 h 114300"/>
              <a:gd name="connsiteX2" fmla="*/ 114300 w 114300"/>
              <a:gd name="connsiteY2" fmla="*/ 0 h 114300"/>
              <a:gd name="connsiteX3" fmla="*/ 0 w 114300"/>
              <a:gd name="connsiteY3" fmla="*/ 0 h 114300"/>
              <a:gd name="connsiteX4" fmla="*/ 0 w 114300"/>
              <a:gd name="connsiteY4" fmla="*/ 114300 h 1143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1" name="Freeform 3"/>
          <p:cNvSpPr/>
          <p:nvPr/>
        </p:nvSpPr>
        <p:spPr>
          <a:xfrm>
            <a:off x="3203575" y="7617460"/>
            <a:ext cx="127000" cy="127000"/>
          </a:xfrm>
          <a:custGeom>
            <a:avLst/>
            <a:gdLst>
              <a:gd name="connsiteX0" fmla="*/ 6350 w 127000"/>
              <a:gd name="connsiteY0" fmla="*/ 120650 h 127000"/>
              <a:gd name="connsiteX1" fmla="*/ 120650 w 127000"/>
              <a:gd name="connsiteY1" fmla="*/ 120650 h 127000"/>
              <a:gd name="connsiteX2" fmla="*/ 120650 w 127000"/>
              <a:gd name="connsiteY2" fmla="*/ 6350 h 127000"/>
              <a:gd name="connsiteX3" fmla="*/ 6350 w 127000"/>
              <a:gd name="connsiteY3" fmla="*/ 6350 h 127000"/>
              <a:gd name="connsiteX4" fmla="*/ 6350 w 127000"/>
              <a:gd name="connsiteY4" fmla="*/ 120650 h 127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7000" h="127000">
                <a:moveTo>
                  <a:pt x="6350" y="120650"/>
                </a:moveTo>
                <a:lnTo>
                  <a:pt x="120650" y="120650"/>
                </a:lnTo>
                <a:lnTo>
                  <a:pt x="120650" y="6350"/>
                </a:lnTo>
                <a:lnTo>
                  <a:pt x="6350" y="6350"/>
                </a:lnTo>
                <a:lnTo>
                  <a:pt x="6350" y="12065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2" name="Freeform 3"/>
          <p:cNvSpPr/>
          <p:nvPr/>
        </p:nvSpPr>
        <p:spPr>
          <a:xfrm>
            <a:off x="3656965" y="7708265"/>
            <a:ext cx="114300" cy="114300"/>
          </a:xfrm>
          <a:custGeom>
            <a:avLst/>
            <a:gdLst>
              <a:gd name="connsiteX0" fmla="*/ 0 w 114300"/>
              <a:gd name="connsiteY0" fmla="*/ 114300 h 114300"/>
              <a:gd name="connsiteX1" fmla="*/ 114300 w 114300"/>
              <a:gd name="connsiteY1" fmla="*/ 114300 h 114300"/>
              <a:gd name="connsiteX2" fmla="*/ 114300 w 114300"/>
              <a:gd name="connsiteY2" fmla="*/ 0 h 114300"/>
              <a:gd name="connsiteX3" fmla="*/ 0 w 114300"/>
              <a:gd name="connsiteY3" fmla="*/ 0 h 114300"/>
              <a:gd name="connsiteX4" fmla="*/ 0 w 114300"/>
              <a:gd name="connsiteY4" fmla="*/ 114300 h 1143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3" name="Freeform 3"/>
          <p:cNvSpPr/>
          <p:nvPr/>
        </p:nvSpPr>
        <p:spPr>
          <a:xfrm>
            <a:off x="3650615" y="7701915"/>
            <a:ext cx="127000" cy="127000"/>
          </a:xfrm>
          <a:custGeom>
            <a:avLst/>
            <a:gdLst>
              <a:gd name="connsiteX0" fmla="*/ 6350 w 127000"/>
              <a:gd name="connsiteY0" fmla="*/ 120650 h 127000"/>
              <a:gd name="connsiteX1" fmla="*/ 120650 w 127000"/>
              <a:gd name="connsiteY1" fmla="*/ 120650 h 127000"/>
              <a:gd name="connsiteX2" fmla="*/ 120650 w 127000"/>
              <a:gd name="connsiteY2" fmla="*/ 6350 h 127000"/>
              <a:gd name="connsiteX3" fmla="*/ 6350 w 127000"/>
              <a:gd name="connsiteY3" fmla="*/ 6350 h 127000"/>
              <a:gd name="connsiteX4" fmla="*/ 6350 w 127000"/>
              <a:gd name="connsiteY4" fmla="*/ 120650 h 127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7000" h="127000">
                <a:moveTo>
                  <a:pt x="6350" y="120650"/>
                </a:moveTo>
                <a:lnTo>
                  <a:pt x="120650" y="120650"/>
                </a:lnTo>
                <a:lnTo>
                  <a:pt x="120650" y="6350"/>
                </a:lnTo>
                <a:lnTo>
                  <a:pt x="6350" y="6350"/>
                </a:lnTo>
                <a:lnTo>
                  <a:pt x="6350" y="12065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4" name="Freeform 3"/>
          <p:cNvSpPr/>
          <p:nvPr/>
        </p:nvSpPr>
        <p:spPr>
          <a:xfrm>
            <a:off x="4989195" y="7611110"/>
            <a:ext cx="114300" cy="114300"/>
          </a:xfrm>
          <a:custGeom>
            <a:avLst/>
            <a:gdLst>
              <a:gd name="connsiteX0" fmla="*/ 0 w 114300"/>
              <a:gd name="connsiteY0" fmla="*/ 114300 h 114300"/>
              <a:gd name="connsiteX1" fmla="*/ 114300 w 114300"/>
              <a:gd name="connsiteY1" fmla="*/ 114300 h 114300"/>
              <a:gd name="connsiteX2" fmla="*/ 114300 w 114300"/>
              <a:gd name="connsiteY2" fmla="*/ 0 h 114300"/>
              <a:gd name="connsiteX3" fmla="*/ 0 w 114300"/>
              <a:gd name="connsiteY3" fmla="*/ 0 h 114300"/>
              <a:gd name="connsiteX4" fmla="*/ 0 w 114300"/>
              <a:gd name="connsiteY4" fmla="*/ 114300 h 1143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5" name="Freeform 3"/>
          <p:cNvSpPr/>
          <p:nvPr/>
        </p:nvSpPr>
        <p:spPr>
          <a:xfrm>
            <a:off x="4982845" y="7604760"/>
            <a:ext cx="127000" cy="127000"/>
          </a:xfrm>
          <a:custGeom>
            <a:avLst/>
            <a:gdLst>
              <a:gd name="connsiteX0" fmla="*/ 6350 w 127000"/>
              <a:gd name="connsiteY0" fmla="*/ 120650 h 127000"/>
              <a:gd name="connsiteX1" fmla="*/ 120650 w 127000"/>
              <a:gd name="connsiteY1" fmla="*/ 120650 h 127000"/>
              <a:gd name="connsiteX2" fmla="*/ 120650 w 127000"/>
              <a:gd name="connsiteY2" fmla="*/ 6350 h 127000"/>
              <a:gd name="connsiteX3" fmla="*/ 6350 w 127000"/>
              <a:gd name="connsiteY3" fmla="*/ 6350 h 127000"/>
              <a:gd name="connsiteX4" fmla="*/ 6350 w 127000"/>
              <a:gd name="connsiteY4" fmla="*/ 120650 h 127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7000" h="127000">
                <a:moveTo>
                  <a:pt x="6350" y="120650"/>
                </a:moveTo>
                <a:lnTo>
                  <a:pt x="120650" y="120650"/>
                </a:lnTo>
                <a:lnTo>
                  <a:pt x="120650" y="6350"/>
                </a:lnTo>
                <a:lnTo>
                  <a:pt x="6350" y="6350"/>
                </a:lnTo>
                <a:lnTo>
                  <a:pt x="6350" y="12065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6" name="Freeform 3"/>
          <p:cNvSpPr/>
          <p:nvPr/>
        </p:nvSpPr>
        <p:spPr>
          <a:xfrm>
            <a:off x="6228080" y="7611110"/>
            <a:ext cx="114300" cy="97155"/>
          </a:xfrm>
          <a:custGeom>
            <a:avLst/>
            <a:gdLst>
              <a:gd name="connsiteX0" fmla="*/ 0 w 114300"/>
              <a:gd name="connsiteY0" fmla="*/ 97155 h 97155"/>
              <a:gd name="connsiteX1" fmla="*/ 114300 w 114300"/>
              <a:gd name="connsiteY1" fmla="*/ 97155 h 97155"/>
              <a:gd name="connsiteX2" fmla="*/ 114300 w 114300"/>
              <a:gd name="connsiteY2" fmla="*/ 0 h 97155"/>
              <a:gd name="connsiteX3" fmla="*/ 0 w 114300"/>
              <a:gd name="connsiteY3" fmla="*/ 0 h 97155"/>
              <a:gd name="connsiteX4" fmla="*/ 0 w 114300"/>
              <a:gd name="connsiteY4" fmla="*/ 97155 h 9715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14300" h="97155">
                <a:moveTo>
                  <a:pt x="0" y="97155"/>
                </a:moveTo>
                <a:lnTo>
                  <a:pt x="114300" y="97155"/>
                </a:lnTo>
                <a:lnTo>
                  <a:pt x="114300" y="0"/>
                </a:lnTo>
                <a:lnTo>
                  <a:pt x="0" y="0"/>
                </a:lnTo>
                <a:lnTo>
                  <a:pt x="0" y="97155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7" name="Freeform 3"/>
          <p:cNvSpPr/>
          <p:nvPr/>
        </p:nvSpPr>
        <p:spPr>
          <a:xfrm>
            <a:off x="6221730" y="7604760"/>
            <a:ext cx="127000" cy="109855"/>
          </a:xfrm>
          <a:custGeom>
            <a:avLst/>
            <a:gdLst>
              <a:gd name="connsiteX0" fmla="*/ 6350 w 127000"/>
              <a:gd name="connsiteY0" fmla="*/ 103505 h 109855"/>
              <a:gd name="connsiteX1" fmla="*/ 120650 w 127000"/>
              <a:gd name="connsiteY1" fmla="*/ 103505 h 109855"/>
              <a:gd name="connsiteX2" fmla="*/ 120650 w 127000"/>
              <a:gd name="connsiteY2" fmla="*/ 6350 h 109855"/>
              <a:gd name="connsiteX3" fmla="*/ 6350 w 127000"/>
              <a:gd name="connsiteY3" fmla="*/ 6350 h 109855"/>
              <a:gd name="connsiteX4" fmla="*/ 6350 w 127000"/>
              <a:gd name="connsiteY4" fmla="*/ 103505 h 10985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7000" h="109855">
                <a:moveTo>
                  <a:pt x="6350" y="103505"/>
                </a:moveTo>
                <a:lnTo>
                  <a:pt x="120650" y="103505"/>
                </a:lnTo>
                <a:lnTo>
                  <a:pt x="120650" y="6350"/>
                </a:lnTo>
                <a:lnTo>
                  <a:pt x="6350" y="6350"/>
                </a:lnTo>
                <a:lnTo>
                  <a:pt x="6350" y="103505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8" name="Freeform 3"/>
          <p:cNvSpPr/>
          <p:nvPr/>
        </p:nvSpPr>
        <p:spPr>
          <a:xfrm>
            <a:off x="4243705" y="7233285"/>
            <a:ext cx="114300" cy="114300"/>
          </a:xfrm>
          <a:custGeom>
            <a:avLst/>
            <a:gdLst>
              <a:gd name="connsiteX0" fmla="*/ 0 w 114300"/>
              <a:gd name="connsiteY0" fmla="*/ 114300 h 114300"/>
              <a:gd name="connsiteX1" fmla="*/ 114300 w 114300"/>
              <a:gd name="connsiteY1" fmla="*/ 114300 h 114300"/>
              <a:gd name="connsiteX2" fmla="*/ 114300 w 114300"/>
              <a:gd name="connsiteY2" fmla="*/ 0 h 114300"/>
              <a:gd name="connsiteX3" fmla="*/ 0 w 114300"/>
              <a:gd name="connsiteY3" fmla="*/ 0 h 114300"/>
              <a:gd name="connsiteX4" fmla="*/ 0 w 114300"/>
              <a:gd name="connsiteY4" fmla="*/ 114300 h 1143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14300" h="114300">
                <a:moveTo>
                  <a:pt x="0" y="114300"/>
                </a:moveTo>
                <a:lnTo>
                  <a:pt x="114300" y="114300"/>
                </a:lnTo>
                <a:lnTo>
                  <a:pt x="114300" y="0"/>
                </a:lnTo>
                <a:lnTo>
                  <a:pt x="0" y="0"/>
                </a:lnTo>
                <a:lnTo>
                  <a:pt x="0" y="1143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9" name="Freeform 3"/>
          <p:cNvSpPr/>
          <p:nvPr/>
        </p:nvSpPr>
        <p:spPr>
          <a:xfrm>
            <a:off x="4237355" y="7226935"/>
            <a:ext cx="127000" cy="127000"/>
          </a:xfrm>
          <a:custGeom>
            <a:avLst/>
            <a:gdLst>
              <a:gd name="connsiteX0" fmla="*/ 6350 w 127000"/>
              <a:gd name="connsiteY0" fmla="*/ 120650 h 127000"/>
              <a:gd name="connsiteX1" fmla="*/ 120650 w 127000"/>
              <a:gd name="connsiteY1" fmla="*/ 120650 h 127000"/>
              <a:gd name="connsiteX2" fmla="*/ 120650 w 127000"/>
              <a:gd name="connsiteY2" fmla="*/ 6350 h 127000"/>
              <a:gd name="connsiteX3" fmla="*/ 6350 w 127000"/>
              <a:gd name="connsiteY3" fmla="*/ 6350 h 127000"/>
              <a:gd name="connsiteX4" fmla="*/ 6350 w 127000"/>
              <a:gd name="connsiteY4" fmla="*/ 120650 h 127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7000" h="127000">
                <a:moveTo>
                  <a:pt x="6350" y="120650"/>
                </a:moveTo>
                <a:lnTo>
                  <a:pt x="120650" y="120650"/>
                </a:lnTo>
                <a:lnTo>
                  <a:pt x="120650" y="6350"/>
                </a:lnTo>
                <a:lnTo>
                  <a:pt x="6350" y="6350"/>
                </a:lnTo>
                <a:lnTo>
                  <a:pt x="6350" y="120650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0" name="Freeform 3"/>
          <p:cNvSpPr/>
          <p:nvPr/>
        </p:nvSpPr>
        <p:spPr>
          <a:xfrm>
            <a:off x="384048" y="1329182"/>
            <a:ext cx="6095" cy="6096"/>
          </a:xfrm>
          <a:custGeom>
            <a:avLst/>
            <a:gdLst>
              <a:gd name="connsiteX0" fmla="*/ 0 w 6095"/>
              <a:gd name="connsiteY0" fmla="*/ 6095 h 6096"/>
              <a:gd name="connsiteX1" fmla="*/ 6095 w 6095"/>
              <a:gd name="connsiteY1" fmla="*/ 6095 h 6096"/>
              <a:gd name="connsiteX2" fmla="*/ 6095 w 6095"/>
              <a:gd name="connsiteY2" fmla="*/ 0 h 6096"/>
              <a:gd name="connsiteX3" fmla="*/ 0 w 6095"/>
              <a:gd name="connsiteY3" fmla="*/ 0 h 6096"/>
              <a:gd name="connsiteX4" fmla="*/ 0 w 6095"/>
              <a:gd name="connsiteY4" fmla="*/ 6095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6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1" name="Freeform 3"/>
          <p:cNvSpPr/>
          <p:nvPr/>
        </p:nvSpPr>
        <p:spPr>
          <a:xfrm>
            <a:off x="384048" y="1329182"/>
            <a:ext cx="6095" cy="6096"/>
          </a:xfrm>
          <a:custGeom>
            <a:avLst/>
            <a:gdLst>
              <a:gd name="connsiteX0" fmla="*/ 0 w 6095"/>
              <a:gd name="connsiteY0" fmla="*/ 6095 h 6096"/>
              <a:gd name="connsiteX1" fmla="*/ 6095 w 6095"/>
              <a:gd name="connsiteY1" fmla="*/ 6095 h 6096"/>
              <a:gd name="connsiteX2" fmla="*/ 6095 w 6095"/>
              <a:gd name="connsiteY2" fmla="*/ 0 h 6096"/>
              <a:gd name="connsiteX3" fmla="*/ 0 w 6095"/>
              <a:gd name="connsiteY3" fmla="*/ 0 h 6096"/>
              <a:gd name="connsiteX4" fmla="*/ 0 w 6095"/>
              <a:gd name="connsiteY4" fmla="*/ 6095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6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2" name="Freeform 3"/>
          <p:cNvSpPr/>
          <p:nvPr/>
        </p:nvSpPr>
        <p:spPr>
          <a:xfrm>
            <a:off x="390144" y="1329182"/>
            <a:ext cx="2329561" cy="6096"/>
          </a:xfrm>
          <a:custGeom>
            <a:avLst/>
            <a:gdLst>
              <a:gd name="connsiteX0" fmla="*/ 0 w 2329561"/>
              <a:gd name="connsiteY0" fmla="*/ 3048 h 6096"/>
              <a:gd name="connsiteX1" fmla="*/ 2329561 w 2329561"/>
              <a:gd name="connsiteY1" fmla="*/ 3048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329561" h="6096">
                <a:moveTo>
                  <a:pt x="0" y="3048"/>
                </a:moveTo>
                <a:lnTo>
                  <a:pt x="2329561" y="304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3" name="Freeform 3"/>
          <p:cNvSpPr/>
          <p:nvPr/>
        </p:nvSpPr>
        <p:spPr>
          <a:xfrm>
            <a:off x="2719705" y="1329182"/>
            <a:ext cx="6096" cy="6096"/>
          </a:xfrm>
          <a:custGeom>
            <a:avLst/>
            <a:gdLst>
              <a:gd name="connsiteX0" fmla="*/ 0 w 6096"/>
              <a:gd name="connsiteY0" fmla="*/ 6095 h 6096"/>
              <a:gd name="connsiteX1" fmla="*/ 6096 w 6096"/>
              <a:gd name="connsiteY1" fmla="*/ 6095 h 6096"/>
              <a:gd name="connsiteX2" fmla="*/ 6096 w 6096"/>
              <a:gd name="connsiteY2" fmla="*/ 0 h 6096"/>
              <a:gd name="connsiteX3" fmla="*/ 0 w 6096"/>
              <a:gd name="connsiteY3" fmla="*/ 0 h 6096"/>
              <a:gd name="connsiteX4" fmla="*/ 0 w 6096"/>
              <a:gd name="connsiteY4" fmla="*/ 6095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6" h="6096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4" name="Freeform 3"/>
          <p:cNvSpPr/>
          <p:nvPr/>
        </p:nvSpPr>
        <p:spPr>
          <a:xfrm>
            <a:off x="2725801" y="1329182"/>
            <a:ext cx="2326513" cy="6096"/>
          </a:xfrm>
          <a:custGeom>
            <a:avLst/>
            <a:gdLst>
              <a:gd name="connsiteX0" fmla="*/ 0 w 2326513"/>
              <a:gd name="connsiteY0" fmla="*/ 3048 h 6096"/>
              <a:gd name="connsiteX1" fmla="*/ 2326513 w 2326513"/>
              <a:gd name="connsiteY1" fmla="*/ 3048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326513" h="6096">
                <a:moveTo>
                  <a:pt x="0" y="3048"/>
                </a:moveTo>
                <a:lnTo>
                  <a:pt x="2326513" y="304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5" name="Freeform 3"/>
          <p:cNvSpPr/>
          <p:nvPr/>
        </p:nvSpPr>
        <p:spPr>
          <a:xfrm>
            <a:off x="5052314" y="1329182"/>
            <a:ext cx="6096" cy="6096"/>
          </a:xfrm>
          <a:custGeom>
            <a:avLst/>
            <a:gdLst>
              <a:gd name="connsiteX0" fmla="*/ 0 w 6096"/>
              <a:gd name="connsiteY0" fmla="*/ 6095 h 6096"/>
              <a:gd name="connsiteX1" fmla="*/ 6096 w 6096"/>
              <a:gd name="connsiteY1" fmla="*/ 6095 h 6096"/>
              <a:gd name="connsiteX2" fmla="*/ 6096 w 6096"/>
              <a:gd name="connsiteY2" fmla="*/ 0 h 6096"/>
              <a:gd name="connsiteX3" fmla="*/ 0 w 6096"/>
              <a:gd name="connsiteY3" fmla="*/ 0 h 6096"/>
              <a:gd name="connsiteX4" fmla="*/ 0 w 6096"/>
              <a:gd name="connsiteY4" fmla="*/ 6095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6" h="6096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6" name="Freeform 3"/>
          <p:cNvSpPr/>
          <p:nvPr/>
        </p:nvSpPr>
        <p:spPr>
          <a:xfrm>
            <a:off x="5058410" y="1329182"/>
            <a:ext cx="2326513" cy="6096"/>
          </a:xfrm>
          <a:custGeom>
            <a:avLst/>
            <a:gdLst>
              <a:gd name="connsiteX0" fmla="*/ 0 w 2326513"/>
              <a:gd name="connsiteY0" fmla="*/ 3048 h 6096"/>
              <a:gd name="connsiteX1" fmla="*/ 2326513 w 2326513"/>
              <a:gd name="connsiteY1" fmla="*/ 3048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326513" h="6096">
                <a:moveTo>
                  <a:pt x="0" y="3048"/>
                </a:moveTo>
                <a:lnTo>
                  <a:pt x="2326513" y="304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7" name="Freeform 3"/>
          <p:cNvSpPr/>
          <p:nvPr/>
        </p:nvSpPr>
        <p:spPr>
          <a:xfrm>
            <a:off x="7385050" y="1329182"/>
            <a:ext cx="6095" cy="6096"/>
          </a:xfrm>
          <a:custGeom>
            <a:avLst/>
            <a:gdLst>
              <a:gd name="connsiteX0" fmla="*/ 0 w 6095"/>
              <a:gd name="connsiteY0" fmla="*/ 6095 h 6096"/>
              <a:gd name="connsiteX1" fmla="*/ 6095 w 6095"/>
              <a:gd name="connsiteY1" fmla="*/ 6095 h 6096"/>
              <a:gd name="connsiteX2" fmla="*/ 6095 w 6095"/>
              <a:gd name="connsiteY2" fmla="*/ 0 h 6096"/>
              <a:gd name="connsiteX3" fmla="*/ 0 w 6095"/>
              <a:gd name="connsiteY3" fmla="*/ 0 h 6096"/>
              <a:gd name="connsiteX4" fmla="*/ 0 w 6095"/>
              <a:gd name="connsiteY4" fmla="*/ 6095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6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8" name="Freeform 3"/>
          <p:cNvSpPr/>
          <p:nvPr/>
        </p:nvSpPr>
        <p:spPr>
          <a:xfrm>
            <a:off x="7385050" y="1329182"/>
            <a:ext cx="6095" cy="6096"/>
          </a:xfrm>
          <a:custGeom>
            <a:avLst/>
            <a:gdLst>
              <a:gd name="connsiteX0" fmla="*/ 0 w 6095"/>
              <a:gd name="connsiteY0" fmla="*/ 6095 h 6096"/>
              <a:gd name="connsiteX1" fmla="*/ 6095 w 6095"/>
              <a:gd name="connsiteY1" fmla="*/ 6095 h 6096"/>
              <a:gd name="connsiteX2" fmla="*/ 6095 w 6095"/>
              <a:gd name="connsiteY2" fmla="*/ 0 h 6096"/>
              <a:gd name="connsiteX3" fmla="*/ 0 w 6095"/>
              <a:gd name="connsiteY3" fmla="*/ 0 h 6096"/>
              <a:gd name="connsiteX4" fmla="*/ 0 w 6095"/>
              <a:gd name="connsiteY4" fmla="*/ 6095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6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9" name="Freeform 3"/>
          <p:cNvSpPr/>
          <p:nvPr/>
        </p:nvSpPr>
        <p:spPr>
          <a:xfrm>
            <a:off x="384048" y="1335278"/>
            <a:ext cx="6095" cy="234696"/>
          </a:xfrm>
          <a:custGeom>
            <a:avLst/>
            <a:gdLst>
              <a:gd name="connsiteX0" fmla="*/ 3047 w 6095"/>
              <a:gd name="connsiteY0" fmla="*/ 0 h 234696"/>
              <a:gd name="connsiteX1" fmla="*/ 3047 w 6095"/>
              <a:gd name="connsiteY1" fmla="*/ 234696 h 2346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095" h="234696">
                <a:moveTo>
                  <a:pt x="3047" y="0"/>
                </a:moveTo>
                <a:lnTo>
                  <a:pt x="3047" y="23469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50" name="Freeform 3"/>
          <p:cNvSpPr/>
          <p:nvPr/>
        </p:nvSpPr>
        <p:spPr>
          <a:xfrm>
            <a:off x="384048" y="1569974"/>
            <a:ext cx="6095" cy="6096"/>
          </a:xfrm>
          <a:custGeom>
            <a:avLst/>
            <a:gdLst>
              <a:gd name="connsiteX0" fmla="*/ 0 w 6095"/>
              <a:gd name="connsiteY0" fmla="*/ 6095 h 6096"/>
              <a:gd name="connsiteX1" fmla="*/ 6095 w 6095"/>
              <a:gd name="connsiteY1" fmla="*/ 6095 h 6096"/>
              <a:gd name="connsiteX2" fmla="*/ 6095 w 6095"/>
              <a:gd name="connsiteY2" fmla="*/ 0 h 6096"/>
              <a:gd name="connsiteX3" fmla="*/ 0 w 6095"/>
              <a:gd name="connsiteY3" fmla="*/ 0 h 6096"/>
              <a:gd name="connsiteX4" fmla="*/ 0 w 6095"/>
              <a:gd name="connsiteY4" fmla="*/ 6095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6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51" name="Freeform 3"/>
          <p:cNvSpPr/>
          <p:nvPr/>
        </p:nvSpPr>
        <p:spPr>
          <a:xfrm>
            <a:off x="384048" y="1569974"/>
            <a:ext cx="6095" cy="6096"/>
          </a:xfrm>
          <a:custGeom>
            <a:avLst/>
            <a:gdLst>
              <a:gd name="connsiteX0" fmla="*/ 0 w 6095"/>
              <a:gd name="connsiteY0" fmla="*/ 6095 h 6096"/>
              <a:gd name="connsiteX1" fmla="*/ 6095 w 6095"/>
              <a:gd name="connsiteY1" fmla="*/ 6095 h 6096"/>
              <a:gd name="connsiteX2" fmla="*/ 6095 w 6095"/>
              <a:gd name="connsiteY2" fmla="*/ 0 h 6096"/>
              <a:gd name="connsiteX3" fmla="*/ 0 w 6095"/>
              <a:gd name="connsiteY3" fmla="*/ 0 h 6096"/>
              <a:gd name="connsiteX4" fmla="*/ 0 w 6095"/>
              <a:gd name="connsiteY4" fmla="*/ 6095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6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52" name="Freeform 3"/>
          <p:cNvSpPr/>
          <p:nvPr/>
        </p:nvSpPr>
        <p:spPr>
          <a:xfrm>
            <a:off x="390144" y="1569974"/>
            <a:ext cx="2329561" cy="6096"/>
          </a:xfrm>
          <a:custGeom>
            <a:avLst/>
            <a:gdLst>
              <a:gd name="connsiteX0" fmla="*/ 0 w 2329561"/>
              <a:gd name="connsiteY0" fmla="*/ 3047 h 6096"/>
              <a:gd name="connsiteX1" fmla="*/ 2329561 w 2329561"/>
              <a:gd name="connsiteY1" fmla="*/ 3047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329561" h="6096">
                <a:moveTo>
                  <a:pt x="0" y="3047"/>
                </a:moveTo>
                <a:lnTo>
                  <a:pt x="2329561" y="304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53" name="Freeform 3"/>
          <p:cNvSpPr/>
          <p:nvPr/>
        </p:nvSpPr>
        <p:spPr>
          <a:xfrm>
            <a:off x="2719705" y="1335278"/>
            <a:ext cx="6096" cy="234696"/>
          </a:xfrm>
          <a:custGeom>
            <a:avLst/>
            <a:gdLst>
              <a:gd name="connsiteX0" fmla="*/ 3048 w 6096"/>
              <a:gd name="connsiteY0" fmla="*/ 0 h 234696"/>
              <a:gd name="connsiteX1" fmla="*/ 3048 w 6096"/>
              <a:gd name="connsiteY1" fmla="*/ 234696 h 2346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096" h="234696">
                <a:moveTo>
                  <a:pt x="3048" y="0"/>
                </a:moveTo>
                <a:lnTo>
                  <a:pt x="3048" y="23469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54" name="Freeform 3"/>
          <p:cNvSpPr/>
          <p:nvPr/>
        </p:nvSpPr>
        <p:spPr>
          <a:xfrm>
            <a:off x="2719705" y="1569974"/>
            <a:ext cx="6096" cy="6096"/>
          </a:xfrm>
          <a:custGeom>
            <a:avLst/>
            <a:gdLst>
              <a:gd name="connsiteX0" fmla="*/ 0 w 6096"/>
              <a:gd name="connsiteY0" fmla="*/ 6095 h 6096"/>
              <a:gd name="connsiteX1" fmla="*/ 6096 w 6096"/>
              <a:gd name="connsiteY1" fmla="*/ 6095 h 6096"/>
              <a:gd name="connsiteX2" fmla="*/ 6096 w 6096"/>
              <a:gd name="connsiteY2" fmla="*/ 0 h 6096"/>
              <a:gd name="connsiteX3" fmla="*/ 0 w 6096"/>
              <a:gd name="connsiteY3" fmla="*/ 0 h 6096"/>
              <a:gd name="connsiteX4" fmla="*/ 0 w 6096"/>
              <a:gd name="connsiteY4" fmla="*/ 6095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6" h="6096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55" name="Freeform 3"/>
          <p:cNvSpPr/>
          <p:nvPr/>
        </p:nvSpPr>
        <p:spPr>
          <a:xfrm>
            <a:off x="2725801" y="1569974"/>
            <a:ext cx="2326513" cy="6096"/>
          </a:xfrm>
          <a:custGeom>
            <a:avLst/>
            <a:gdLst>
              <a:gd name="connsiteX0" fmla="*/ 0 w 2326513"/>
              <a:gd name="connsiteY0" fmla="*/ 3047 h 6096"/>
              <a:gd name="connsiteX1" fmla="*/ 2326513 w 2326513"/>
              <a:gd name="connsiteY1" fmla="*/ 3047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326513" h="6096">
                <a:moveTo>
                  <a:pt x="0" y="3047"/>
                </a:moveTo>
                <a:lnTo>
                  <a:pt x="2326513" y="304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56" name="Freeform 3"/>
          <p:cNvSpPr/>
          <p:nvPr/>
        </p:nvSpPr>
        <p:spPr>
          <a:xfrm>
            <a:off x="5052314" y="1335278"/>
            <a:ext cx="6096" cy="234696"/>
          </a:xfrm>
          <a:custGeom>
            <a:avLst/>
            <a:gdLst>
              <a:gd name="connsiteX0" fmla="*/ 3047 w 6096"/>
              <a:gd name="connsiteY0" fmla="*/ 0 h 234696"/>
              <a:gd name="connsiteX1" fmla="*/ 3047 w 6096"/>
              <a:gd name="connsiteY1" fmla="*/ 234696 h 2346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096" h="234696">
                <a:moveTo>
                  <a:pt x="3047" y="0"/>
                </a:moveTo>
                <a:lnTo>
                  <a:pt x="3047" y="23469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57" name="Freeform 3"/>
          <p:cNvSpPr/>
          <p:nvPr/>
        </p:nvSpPr>
        <p:spPr>
          <a:xfrm>
            <a:off x="5052314" y="1569974"/>
            <a:ext cx="6096" cy="6096"/>
          </a:xfrm>
          <a:custGeom>
            <a:avLst/>
            <a:gdLst>
              <a:gd name="connsiteX0" fmla="*/ 0 w 6096"/>
              <a:gd name="connsiteY0" fmla="*/ 6095 h 6096"/>
              <a:gd name="connsiteX1" fmla="*/ 6096 w 6096"/>
              <a:gd name="connsiteY1" fmla="*/ 6095 h 6096"/>
              <a:gd name="connsiteX2" fmla="*/ 6096 w 6096"/>
              <a:gd name="connsiteY2" fmla="*/ 0 h 6096"/>
              <a:gd name="connsiteX3" fmla="*/ 0 w 6096"/>
              <a:gd name="connsiteY3" fmla="*/ 0 h 6096"/>
              <a:gd name="connsiteX4" fmla="*/ 0 w 6096"/>
              <a:gd name="connsiteY4" fmla="*/ 6095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6" h="6096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58" name="Freeform 3"/>
          <p:cNvSpPr/>
          <p:nvPr/>
        </p:nvSpPr>
        <p:spPr>
          <a:xfrm>
            <a:off x="5058410" y="1569974"/>
            <a:ext cx="2326513" cy="6096"/>
          </a:xfrm>
          <a:custGeom>
            <a:avLst/>
            <a:gdLst>
              <a:gd name="connsiteX0" fmla="*/ 0 w 2326513"/>
              <a:gd name="connsiteY0" fmla="*/ 3047 h 6096"/>
              <a:gd name="connsiteX1" fmla="*/ 2326513 w 2326513"/>
              <a:gd name="connsiteY1" fmla="*/ 3047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326513" h="6096">
                <a:moveTo>
                  <a:pt x="0" y="3047"/>
                </a:moveTo>
                <a:lnTo>
                  <a:pt x="2326513" y="304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59" name="Freeform 3"/>
          <p:cNvSpPr/>
          <p:nvPr/>
        </p:nvSpPr>
        <p:spPr>
          <a:xfrm>
            <a:off x="7385050" y="1335278"/>
            <a:ext cx="6095" cy="234696"/>
          </a:xfrm>
          <a:custGeom>
            <a:avLst/>
            <a:gdLst>
              <a:gd name="connsiteX0" fmla="*/ 3047 w 6095"/>
              <a:gd name="connsiteY0" fmla="*/ 0 h 234696"/>
              <a:gd name="connsiteX1" fmla="*/ 3047 w 6095"/>
              <a:gd name="connsiteY1" fmla="*/ 234696 h 2346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095" h="234696">
                <a:moveTo>
                  <a:pt x="3047" y="0"/>
                </a:moveTo>
                <a:lnTo>
                  <a:pt x="3047" y="234696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60" name="Freeform 3"/>
          <p:cNvSpPr/>
          <p:nvPr/>
        </p:nvSpPr>
        <p:spPr>
          <a:xfrm>
            <a:off x="7385050" y="1569974"/>
            <a:ext cx="6095" cy="6096"/>
          </a:xfrm>
          <a:custGeom>
            <a:avLst/>
            <a:gdLst>
              <a:gd name="connsiteX0" fmla="*/ 0 w 6095"/>
              <a:gd name="connsiteY0" fmla="*/ 6095 h 6096"/>
              <a:gd name="connsiteX1" fmla="*/ 6095 w 6095"/>
              <a:gd name="connsiteY1" fmla="*/ 6095 h 6096"/>
              <a:gd name="connsiteX2" fmla="*/ 6095 w 6095"/>
              <a:gd name="connsiteY2" fmla="*/ 0 h 6096"/>
              <a:gd name="connsiteX3" fmla="*/ 0 w 6095"/>
              <a:gd name="connsiteY3" fmla="*/ 0 h 6096"/>
              <a:gd name="connsiteX4" fmla="*/ 0 w 6095"/>
              <a:gd name="connsiteY4" fmla="*/ 6095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6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61" name="Freeform 3"/>
          <p:cNvSpPr/>
          <p:nvPr/>
        </p:nvSpPr>
        <p:spPr>
          <a:xfrm>
            <a:off x="7385050" y="1569974"/>
            <a:ext cx="6095" cy="6096"/>
          </a:xfrm>
          <a:custGeom>
            <a:avLst/>
            <a:gdLst>
              <a:gd name="connsiteX0" fmla="*/ 0 w 6095"/>
              <a:gd name="connsiteY0" fmla="*/ 6095 h 6096"/>
              <a:gd name="connsiteX1" fmla="*/ 6095 w 6095"/>
              <a:gd name="connsiteY1" fmla="*/ 6095 h 6096"/>
              <a:gd name="connsiteX2" fmla="*/ 6095 w 6095"/>
              <a:gd name="connsiteY2" fmla="*/ 0 h 6096"/>
              <a:gd name="connsiteX3" fmla="*/ 0 w 6095"/>
              <a:gd name="connsiteY3" fmla="*/ 0 h 6096"/>
              <a:gd name="connsiteX4" fmla="*/ 0 w 6095"/>
              <a:gd name="connsiteY4" fmla="*/ 6095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6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62" name="Freeform 3"/>
          <p:cNvSpPr/>
          <p:nvPr/>
        </p:nvSpPr>
        <p:spPr>
          <a:xfrm>
            <a:off x="393192" y="1655394"/>
            <a:ext cx="64312" cy="146608"/>
          </a:xfrm>
          <a:custGeom>
            <a:avLst/>
            <a:gdLst>
              <a:gd name="connsiteX0" fmla="*/ 0 w 64312"/>
              <a:gd name="connsiteY0" fmla="*/ 146608 h 146608"/>
              <a:gd name="connsiteX1" fmla="*/ 64312 w 64312"/>
              <a:gd name="connsiteY1" fmla="*/ 146608 h 146608"/>
              <a:gd name="connsiteX2" fmla="*/ 64312 w 64312"/>
              <a:gd name="connsiteY2" fmla="*/ 0 h 146608"/>
              <a:gd name="connsiteX3" fmla="*/ 0 w 64312"/>
              <a:gd name="connsiteY3" fmla="*/ 0 h 146608"/>
              <a:gd name="connsiteX4" fmla="*/ 0 w 64312"/>
              <a:gd name="connsiteY4" fmla="*/ 146608 h 14660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4312" h="146608">
                <a:moveTo>
                  <a:pt x="0" y="146608"/>
                </a:moveTo>
                <a:lnTo>
                  <a:pt x="64312" y="146608"/>
                </a:lnTo>
                <a:lnTo>
                  <a:pt x="64312" y="0"/>
                </a:lnTo>
                <a:lnTo>
                  <a:pt x="0" y="0"/>
                </a:lnTo>
                <a:lnTo>
                  <a:pt x="0" y="146608"/>
                </a:lnTo>
              </a:path>
            </a:pathLst>
          </a:custGeom>
          <a:solidFill>
            <a:srgbClr val="A6A6A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63" name="Freeform 3"/>
          <p:cNvSpPr/>
          <p:nvPr/>
        </p:nvSpPr>
        <p:spPr>
          <a:xfrm>
            <a:off x="7317993" y="1655394"/>
            <a:ext cx="64008" cy="146608"/>
          </a:xfrm>
          <a:custGeom>
            <a:avLst/>
            <a:gdLst>
              <a:gd name="connsiteX0" fmla="*/ 0 w 64008"/>
              <a:gd name="connsiteY0" fmla="*/ 146608 h 146608"/>
              <a:gd name="connsiteX1" fmla="*/ 64008 w 64008"/>
              <a:gd name="connsiteY1" fmla="*/ 146608 h 146608"/>
              <a:gd name="connsiteX2" fmla="*/ 64008 w 64008"/>
              <a:gd name="connsiteY2" fmla="*/ 0 h 146608"/>
              <a:gd name="connsiteX3" fmla="*/ 0 w 64008"/>
              <a:gd name="connsiteY3" fmla="*/ 0 h 146608"/>
              <a:gd name="connsiteX4" fmla="*/ 0 w 64008"/>
              <a:gd name="connsiteY4" fmla="*/ 146608 h 14660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4008" h="146608">
                <a:moveTo>
                  <a:pt x="0" y="146608"/>
                </a:moveTo>
                <a:lnTo>
                  <a:pt x="64008" y="146608"/>
                </a:lnTo>
                <a:lnTo>
                  <a:pt x="64008" y="0"/>
                </a:lnTo>
                <a:lnTo>
                  <a:pt x="0" y="0"/>
                </a:lnTo>
                <a:lnTo>
                  <a:pt x="0" y="146608"/>
                </a:lnTo>
              </a:path>
            </a:pathLst>
          </a:custGeom>
          <a:solidFill>
            <a:srgbClr val="A6A6A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64" name="Freeform 3"/>
          <p:cNvSpPr/>
          <p:nvPr/>
        </p:nvSpPr>
        <p:spPr>
          <a:xfrm>
            <a:off x="457504" y="1655394"/>
            <a:ext cx="6860413" cy="146608"/>
          </a:xfrm>
          <a:custGeom>
            <a:avLst/>
            <a:gdLst>
              <a:gd name="connsiteX0" fmla="*/ 0 w 6860413"/>
              <a:gd name="connsiteY0" fmla="*/ 146608 h 146608"/>
              <a:gd name="connsiteX1" fmla="*/ 6860413 w 6860413"/>
              <a:gd name="connsiteY1" fmla="*/ 146608 h 146608"/>
              <a:gd name="connsiteX2" fmla="*/ 6860413 w 6860413"/>
              <a:gd name="connsiteY2" fmla="*/ 0 h 146608"/>
              <a:gd name="connsiteX3" fmla="*/ 0 w 6860413"/>
              <a:gd name="connsiteY3" fmla="*/ 0 h 146608"/>
              <a:gd name="connsiteX4" fmla="*/ 0 w 6860413"/>
              <a:gd name="connsiteY4" fmla="*/ 146608 h 14660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860413" h="146608">
                <a:moveTo>
                  <a:pt x="0" y="146608"/>
                </a:moveTo>
                <a:lnTo>
                  <a:pt x="6860413" y="146608"/>
                </a:lnTo>
                <a:lnTo>
                  <a:pt x="6860413" y="0"/>
                </a:lnTo>
                <a:lnTo>
                  <a:pt x="0" y="0"/>
                </a:lnTo>
                <a:lnTo>
                  <a:pt x="0" y="146608"/>
                </a:lnTo>
              </a:path>
            </a:pathLst>
          </a:custGeom>
          <a:solidFill>
            <a:srgbClr val="A6A6A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65" name="Freeform 3"/>
          <p:cNvSpPr/>
          <p:nvPr/>
        </p:nvSpPr>
        <p:spPr>
          <a:xfrm>
            <a:off x="384048" y="1649222"/>
            <a:ext cx="6095" cy="6095"/>
          </a:xfrm>
          <a:custGeom>
            <a:avLst/>
            <a:gdLst>
              <a:gd name="connsiteX0" fmla="*/ 0 w 6095"/>
              <a:gd name="connsiteY0" fmla="*/ 6095 h 6095"/>
              <a:gd name="connsiteX1" fmla="*/ 6095 w 6095"/>
              <a:gd name="connsiteY1" fmla="*/ 6095 h 6095"/>
              <a:gd name="connsiteX2" fmla="*/ 6095 w 6095"/>
              <a:gd name="connsiteY2" fmla="*/ 0 h 6095"/>
              <a:gd name="connsiteX3" fmla="*/ 0 w 6095"/>
              <a:gd name="connsiteY3" fmla="*/ 0 h 6095"/>
              <a:gd name="connsiteX4" fmla="*/ 0 w 6095"/>
              <a:gd name="connsiteY4" fmla="*/ 6095 h 609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66" name="Freeform 3"/>
          <p:cNvSpPr/>
          <p:nvPr/>
        </p:nvSpPr>
        <p:spPr>
          <a:xfrm>
            <a:off x="384048" y="1649222"/>
            <a:ext cx="6095" cy="6095"/>
          </a:xfrm>
          <a:custGeom>
            <a:avLst/>
            <a:gdLst>
              <a:gd name="connsiteX0" fmla="*/ 0 w 6095"/>
              <a:gd name="connsiteY0" fmla="*/ 6095 h 6095"/>
              <a:gd name="connsiteX1" fmla="*/ 6095 w 6095"/>
              <a:gd name="connsiteY1" fmla="*/ 6095 h 6095"/>
              <a:gd name="connsiteX2" fmla="*/ 6095 w 6095"/>
              <a:gd name="connsiteY2" fmla="*/ 0 h 6095"/>
              <a:gd name="connsiteX3" fmla="*/ 0 w 6095"/>
              <a:gd name="connsiteY3" fmla="*/ 0 h 6095"/>
              <a:gd name="connsiteX4" fmla="*/ 0 w 6095"/>
              <a:gd name="connsiteY4" fmla="*/ 6095 h 609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67" name="Freeform 3"/>
          <p:cNvSpPr/>
          <p:nvPr/>
        </p:nvSpPr>
        <p:spPr>
          <a:xfrm>
            <a:off x="390144" y="1649222"/>
            <a:ext cx="6994906" cy="6095"/>
          </a:xfrm>
          <a:custGeom>
            <a:avLst/>
            <a:gdLst>
              <a:gd name="connsiteX0" fmla="*/ 0 w 6994906"/>
              <a:gd name="connsiteY0" fmla="*/ 3048 h 6095"/>
              <a:gd name="connsiteX1" fmla="*/ 6994906 w 6994906"/>
              <a:gd name="connsiteY1" fmla="*/ 3048 h 609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994906" h="6095">
                <a:moveTo>
                  <a:pt x="0" y="3048"/>
                </a:moveTo>
                <a:lnTo>
                  <a:pt x="6994906" y="304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68" name="Freeform 3"/>
          <p:cNvSpPr/>
          <p:nvPr/>
        </p:nvSpPr>
        <p:spPr>
          <a:xfrm>
            <a:off x="7385050" y="1649222"/>
            <a:ext cx="6095" cy="6095"/>
          </a:xfrm>
          <a:custGeom>
            <a:avLst/>
            <a:gdLst>
              <a:gd name="connsiteX0" fmla="*/ 0 w 6095"/>
              <a:gd name="connsiteY0" fmla="*/ 6095 h 6095"/>
              <a:gd name="connsiteX1" fmla="*/ 6095 w 6095"/>
              <a:gd name="connsiteY1" fmla="*/ 6095 h 6095"/>
              <a:gd name="connsiteX2" fmla="*/ 6095 w 6095"/>
              <a:gd name="connsiteY2" fmla="*/ 0 h 6095"/>
              <a:gd name="connsiteX3" fmla="*/ 0 w 6095"/>
              <a:gd name="connsiteY3" fmla="*/ 0 h 6095"/>
              <a:gd name="connsiteX4" fmla="*/ 0 w 6095"/>
              <a:gd name="connsiteY4" fmla="*/ 6095 h 609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69" name="Freeform 3"/>
          <p:cNvSpPr/>
          <p:nvPr/>
        </p:nvSpPr>
        <p:spPr>
          <a:xfrm>
            <a:off x="7385050" y="1649222"/>
            <a:ext cx="6095" cy="6095"/>
          </a:xfrm>
          <a:custGeom>
            <a:avLst/>
            <a:gdLst>
              <a:gd name="connsiteX0" fmla="*/ 0 w 6095"/>
              <a:gd name="connsiteY0" fmla="*/ 6095 h 6095"/>
              <a:gd name="connsiteX1" fmla="*/ 6095 w 6095"/>
              <a:gd name="connsiteY1" fmla="*/ 6095 h 6095"/>
              <a:gd name="connsiteX2" fmla="*/ 6095 w 6095"/>
              <a:gd name="connsiteY2" fmla="*/ 0 h 6095"/>
              <a:gd name="connsiteX3" fmla="*/ 0 w 6095"/>
              <a:gd name="connsiteY3" fmla="*/ 0 h 6095"/>
              <a:gd name="connsiteX4" fmla="*/ 0 w 6095"/>
              <a:gd name="connsiteY4" fmla="*/ 6095 h 609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70" name="Freeform 3"/>
          <p:cNvSpPr/>
          <p:nvPr/>
        </p:nvSpPr>
        <p:spPr>
          <a:xfrm>
            <a:off x="384048" y="1655394"/>
            <a:ext cx="6095" cy="146608"/>
          </a:xfrm>
          <a:custGeom>
            <a:avLst/>
            <a:gdLst>
              <a:gd name="connsiteX0" fmla="*/ 3047 w 6095"/>
              <a:gd name="connsiteY0" fmla="*/ 0 h 146608"/>
              <a:gd name="connsiteX1" fmla="*/ 3047 w 6095"/>
              <a:gd name="connsiteY1" fmla="*/ 146608 h 14660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095" h="146608">
                <a:moveTo>
                  <a:pt x="3047" y="0"/>
                </a:moveTo>
                <a:lnTo>
                  <a:pt x="3047" y="14660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71" name="Freeform 3"/>
          <p:cNvSpPr/>
          <p:nvPr/>
        </p:nvSpPr>
        <p:spPr>
          <a:xfrm>
            <a:off x="384048" y="1802003"/>
            <a:ext cx="6095" cy="6095"/>
          </a:xfrm>
          <a:custGeom>
            <a:avLst/>
            <a:gdLst>
              <a:gd name="connsiteX0" fmla="*/ 0 w 6095"/>
              <a:gd name="connsiteY0" fmla="*/ 6095 h 6095"/>
              <a:gd name="connsiteX1" fmla="*/ 6095 w 6095"/>
              <a:gd name="connsiteY1" fmla="*/ 6095 h 6095"/>
              <a:gd name="connsiteX2" fmla="*/ 6095 w 6095"/>
              <a:gd name="connsiteY2" fmla="*/ 0 h 6095"/>
              <a:gd name="connsiteX3" fmla="*/ 0 w 6095"/>
              <a:gd name="connsiteY3" fmla="*/ 0 h 6095"/>
              <a:gd name="connsiteX4" fmla="*/ 0 w 6095"/>
              <a:gd name="connsiteY4" fmla="*/ 6095 h 609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72" name="Freeform 3"/>
          <p:cNvSpPr/>
          <p:nvPr/>
        </p:nvSpPr>
        <p:spPr>
          <a:xfrm>
            <a:off x="384048" y="1802003"/>
            <a:ext cx="6095" cy="6095"/>
          </a:xfrm>
          <a:custGeom>
            <a:avLst/>
            <a:gdLst>
              <a:gd name="connsiteX0" fmla="*/ 0 w 6095"/>
              <a:gd name="connsiteY0" fmla="*/ 6095 h 6095"/>
              <a:gd name="connsiteX1" fmla="*/ 6095 w 6095"/>
              <a:gd name="connsiteY1" fmla="*/ 6095 h 6095"/>
              <a:gd name="connsiteX2" fmla="*/ 6095 w 6095"/>
              <a:gd name="connsiteY2" fmla="*/ 0 h 6095"/>
              <a:gd name="connsiteX3" fmla="*/ 0 w 6095"/>
              <a:gd name="connsiteY3" fmla="*/ 0 h 6095"/>
              <a:gd name="connsiteX4" fmla="*/ 0 w 6095"/>
              <a:gd name="connsiteY4" fmla="*/ 6095 h 609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73" name="Freeform 3"/>
          <p:cNvSpPr/>
          <p:nvPr/>
        </p:nvSpPr>
        <p:spPr>
          <a:xfrm>
            <a:off x="390144" y="1802003"/>
            <a:ext cx="6994906" cy="6095"/>
          </a:xfrm>
          <a:custGeom>
            <a:avLst/>
            <a:gdLst>
              <a:gd name="connsiteX0" fmla="*/ 0 w 6994906"/>
              <a:gd name="connsiteY0" fmla="*/ 3048 h 6095"/>
              <a:gd name="connsiteX1" fmla="*/ 6994906 w 6994906"/>
              <a:gd name="connsiteY1" fmla="*/ 3048 h 609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994906" h="6095">
                <a:moveTo>
                  <a:pt x="0" y="3048"/>
                </a:moveTo>
                <a:lnTo>
                  <a:pt x="6994906" y="304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74" name="Freeform 3"/>
          <p:cNvSpPr/>
          <p:nvPr/>
        </p:nvSpPr>
        <p:spPr>
          <a:xfrm>
            <a:off x="7385050" y="1655394"/>
            <a:ext cx="6095" cy="146608"/>
          </a:xfrm>
          <a:custGeom>
            <a:avLst/>
            <a:gdLst>
              <a:gd name="connsiteX0" fmla="*/ 3047 w 6095"/>
              <a:gd name="connsiteY0" fmla="*/ 0 h 146608"/>
              <a:gd name="connsiteX1" fmla="*/ 3047 w 6095"/>
              <a:gd name="connsiteY1" fmla="*/ 146608 h 14660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095" h="146608">
                <a:moveTo>
                  <a:pt x="3047" y="0"/>
                </a:moveTo>
                <a:lnTo>
                  <a:pt x="3047" y="14660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75" name="Freeform 3"/>
          <p:cNvSpPr/>
          <p:nvPr/>
        </p:nvSpPr>
        <p:spPr>
          <a:xfrm>
            <a:off x="7385050" y="1802003"/>
            <a:ext cx="6095" cy="6095"/>
          </a:xfrm>
          <a:custGeom>
            <a:avLst/>
            <a:gdLst>
              <a:gd name="connsiteX0" fmla="*/ 0 w 6095"/>
              <a:gd name="connsiteY0" fmla="*/ 6095 h 6095"/>
              <a:gd name="connsiteX1" fmla="*/ 6095 w 6095"/>
              <a:gd name="connsiteY1" fmla="*/ 6095 h 6095"/>
              <a:gd name="connsiteX2" fmla="*/ 6095 w 6095"/>
              <a:gd name="connsiteY2" fmla="*/ 0 h 6095"/>
              <a:gd name="connsiteX3" fmla="*/ 0 w 6095"/>
              <a:gd name="connsiteY3" fmla="*/ 0 h 6095"/>
              <a:gd name="connsiteX4" fmla="*/ 0 w 6095"/>
              <a:gd name="connsiteY4" fmla="*/ 6095 h 609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76" name="Freeform 3"/>
          <p:cNvSpPr/>
          <p:nvPr/>
        </p:nvSpPr>
        <p:spPr>
          <a:xfrm>
            <a:off x="7385050" y="1802003"/>
            <a:ext cx="6095" cy="6095"/>
          </a:xfrm>
          <a:custGeom>
            <a:avLst/>
            <a:gdLst>
              <a:gd name="connsiteX0" fmla="*/ 0 w 6095"/>
              <a:gd name="connsiteY0" fmla="*/ 6095 h 6095"/>
              <a:gd name="connsiteX1" fmla="*/ 6095 w 6095"/>
              <a:gd name="connsiteY1" fmla="*/ 6095 h 6095"/>
              <a:gd name="connsiteX2" fmla="*/ 6095 w 6095"/>
              <a:gd name="connsiteY2" fmla="*/ 0 h 6095"/>
              <a:gd name="connsiteX3" fmla="*/ 0 w 6095"/>
              <a:gd name="connsiteY3" fmla="*/ 0 h 6095"/>
              <a:gd name="connsiteX4" fmla="*/ 0 w 6095"/>
              <a:gd name="connsiteY4" fmla="*/ 6095 h 609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77" name="Freeform 3"/>
          <p:cNvSpPr/>
          <p:nvPr/>
        </p:nvSpPr>
        <p:spPr>
          <a:xfrm>
            <a:off x="393192" y="3058033"/>
            <a:ext cx="64312" cy="146304"/>
          </a:xfrm>
          <a:custGeom>
            <a:avLst/>
            <a:gdLst>
              <a:gd name="connsiteX0" fmla="*/ 0 w 64312"/>
              <a:gd name="connsiteY0" fmla="*/ 146304 h 146304"/>
              <a:gd name="connsiteX1" fmla="*/ 64312 w 64312"/>
              <a:gd name="connsiteY1" fmla="*/ 146304 h 146304"/>
              <a:gd name="connsiteX2" fmla="*/ 64312 w 64312"/>
              <a:gd name="connsiteY2" fmla="*/ 0 h 146304"/>
              <a:gd name="connsiteX3" fmla="*/ 0 w 64312"/>
              <a:gd name="connsiteY3" fmla="*/ 0 h 146304"/>
              <a:gd name="connsiteX4" fmla="*/ 0 w 64312"/>
              <a:gd name="connsiteY4" fmla="*/ 146304 h 14630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4312" h="146304">
                <a:moveTo>
                  <a:pt x="0" y="146304"/>
                </a:moveTo>
                <a:lnTo>
                  <a:pt x="64312" y="146304"/>
                </a:lnTo>
                <a:lnTo>
                  <a:pt x="64312" y="0"/>
                </a:lnTo>
                <a:lnTo>
                  <a:pt x="0" y="0"/>
                </a:lnTo>
                <a:lnTo>
                  <a:pt x="0" y="146304"/>
                </a:lnTo>
              </a:path>
            </a:pathLst>
          </a:custGeom>
          <a:solidFill>
            <a:srgbClr val="A6A6A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78" name="Freeform 3"/>
          <p:cNvSpPr/>
          <p:nvPr/>
        </p:nvSpPr>
        <p:spPr>
          <a:xfrm>
            <a:off x="7317993" y="3058033"/>
            <a:ext cx="64008" cy="146304"/>
          </a:xfrm>
          <a:custGeom>
            <a:avLst/>
            <a:gdLst>
              <a:gd name="connsiteX0" fmla="*/ 0 w 64008"/>
              <a:gd name="connsiteY0" fmla="*/ 146304 h 146304"/>
              <a:gd name="connsiteX1" fmla="*/ 64008 w 64008"/>
              <a:gd name="connsiteY1" fmla="*/ 146304 h 146304"/>
              <a:gd name="connsiteX2" fmla="*/ 64008 w 64008"/>
              <a:gd name="connsiteY2" fmla="*/ 0 h 146304"/>
              <a:gd name="connsiteX3" fmla="*/ 0 w 64008"/>
              <a:gd name="connsiteY3" fmla="*/ 0 h 146304"/>
              <a:gd name="connsiteX4" fmla="*/ 0 w 64008"/>
              <a:gd name="connsiteY4" fmla="*/ 146304 h 14630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4008" h="146304">
                <a:moveTo>
                  <a:pt x="0" y="146304"/>
                </a:moveTo>
                <a:lnTo>
                  <a:pt x="64008" y="146304"/>
                </a:lnTo>
                <a:lnTo>
                  <a:pt x="64008" y="0"/>
                </a:lnTo>
                <a:lnTo>
                  <a:pt x="0" y="0"/>
                </a:lnTo>
                <a:lnTo>
                  <a:pt x="0" y="146304"/>
                </a:lnTo>
              </a:path>
            </a:pathLst>
          </a:custGeom>
          <a:solidFill>
            <a:srgbClr val="A6A6A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79" name="Freeform 3"/>
          <p:cNvSpPr/>
          <p:nvPr/>
        </p:nvSpPr>
        <p:spPr>
          <a:xfrm>
            <a:off x="457504" y="3058033"/>
            <a:ext cx="6860413" cy="146304"/>
          </a:xfrm>
          <a:custGeom>
            <a:avLst/>
            <a:gdLst>
              <a:gd name="connsiteX0" fmla="*/ 0 w 6860413"/>
              <a:gd name="connsiteY0" fmla="*/ 146304 h 146304"/>
              <a:gd name="connsiteX1" fmla="*/ 6860413 w 6860413"/>
              <a:gd name="connsiteY1" fmla="*/ 146304 h 146304"/>
              <a:gd name="connsiteX2" fmla="*/ 6860413 w 6860413"/>
              <a:gd name="connsiteY2" fmla="*/ 0 h 146304"/>
              <a:gd name="connsiteX3" fmla="*/ 0 w 6860413"/>
              <a:gd name="connsiteY3" fmla="*/ 0 h 146304"/>
              <a:gd name="connsiteX4" fmla="*/ 0 w 6860413"/>
              <a:gd name="connsiteY4" fmla="*/ 146304 h 14630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860413" h="146304">
                <a:moveTo>
                  <a:pt x="0" y="146304"/>
                </a:moveTo>
                <a:lnTo>
                  <a:pt x="6860413" y="146304"/>
                </a:lnTo>
                <a:lnTo>
                  <a:pt x="6860413" y="0"/>
                </a:lnTo>
                <a:lnTo>
                  <a:pt x="0" y="0"/>
                </a:lnTo>
                <a:lnTo>
                  <a:pt x="0" y="146304"/>
                </a:lnTo>
              </a:path>
            </a:pathLst>
          </a:custGeom>
          <a:solidFill>
            <a:srgbClr val="A6A6A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80" name="Freeform 3"/>
          <p:cNvSpPr/>
          <p:nvPr/>
        </p:nvSpPr>
        <p:spPr>
          <a:xfrm>
            <a:off x="384048" y="3051937"/>
            <a:ext cx="6095" cy="6096"/>
          </a:xfrm>
          <a:custGeom>
            <a:avLst/>
            <a:gdLst>
              <a:gd name="connsiteX0" fmla="*/ 0 w 6095"/>
              <a:gd name="connsiteY0" fmla="*/ 6095 h 6096"/>
              <a:gd name="connsiteX1" fmla="*/ 6095 w 6095"/>
              <a:gd name="connsiteY1" fmla="*/ 6095 h 6096"/>
              <a:gd name="connsiteX2" fmla="*/ 6095 w 6095"/>
              <a:gd name="connsiteY2" fmla="*/ 0 h 6096"/>
              <a:gd name="connsiteX3" fmla="*/ 0 w 6095"/>
              <a:gd name="connsiteY3" fmla="*/ 0 h 6096"/>
              <a:gd name="connsiteX4" fmla="*/ 0 w 6095"/>
              <a:gd name="connsiteY4" fmla="*/ 6095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6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81" name="Freeform 3"/>
          <p:cNvSpPr/>
          <p:nvPr/>
        </p:nvSpPr>
        <p:spPr>
          <a:xfrm>
            <a:off x="384048" y="3051937"/>
            <a:ext cx="6095" cy="6096"/>
          </a:xfrm>
          <a:custGeom>
            <a:avLst/>
            <a:gdLst>
              <a:gd name="connsiteX0" fmla="*/ 0 w 6095"/>
              <a:gd name="connsiteY0" fmla="*/ 6095 h 6096"/>
              <a:gd name="connsiteX1" fmla="*/ 6095 w 6095"/>
              <a:gd name="connsiteY1" fmla="*/ 6095 h 6096"/>
              <a:gd name="connsiteX2" fmla="*/ 6095 w 6095"/>
              <a:gd name="connsiteY2" fmla="*/ 0 h 6096"/>
              <a:gd name="connsiteX3" fmla="*/ 0 w 6095"/>
              <a:gd name="connsiteY3" fmla="*/ 0 h 6096"/>
              <a:gd name="connsiteX4" fmla="*/ 0 w 6095"/>
              <a:gd name="connsiteY4" fmla="*/ 6095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6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82" name="Freeform 3"/>
          <p:cNvSpPr/>
          <p:nvPr/>
        </p:nvSpPr>
        <p:spPr>
          <a:xfrm>
            <a:off x="390144" y="3051937"/>
            <a:ext cx="6994906" cy="6096"/>
          </a:xfrm>
          <a:custGeom>
            <a:avLst/>
            <a:gdLst>
              <a:gd name="connsiteX0" fmla="*/ 0 w 6994906"/>
              <a:gd name="connsiteY0" fmla="*/ 3048 h 6096"/>
              <a:gd name="connsiteX1" fmla="*/ 6994906 w 6994906"/>
              <a:gd name="connsiteY1" fmla="*/ 3048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994906" h="6096">
                <a:moveTo>
                  <a:pt x="0" y="3048"/>
                </a:moveTo>
                <a:lnTo>
                  <a:pt x="6994906" y="304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83" name="Freeform 3"/>
          <p:cNvSpPr/>
          <p:nvPr/>
        </p:nvSpPr>
        <p:spPr>
          <a:xfrm>
            <a:off x="7385050" y="3051937"/>
            <a:ext cx="6095" cy="6096"/>
          </a:xfrm>
          <a:custGeom>
            <a:avLst/>
            <a:gdLst>
              <a:gd name="connsiteX0" fmla="*/ 0 w 6095"/>
              <a:gd name="connsiteY0" fmla="*/ 6095 h 6096"/>
              <a:gd name="connsiteX1" fmla="*/ 6095 w 6095"/>
              <a:gd name="connsiteY1" fmla="*/ 6095 h 6096"/>
              <a:gd name="connsiteX2" fmla="*/ 6095 w 6095"/>
              <a:gd name="connsiteY2" fmla="*/ 0 h 6096"/>
              <a:gd name="connsiteX3" fmla="*/ 0 w 6095"/>
              <a:gd name="connsiteY3" fmla="*/ 0 h 6096"/>
              <a:gd name="connsiteX4" fmla="*/ 0 w 6095"/>
              <a:gd name="connsiteY4" fmla="*/ 6095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6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84" name="Freeform 3"/>
          <p:cNvSpPr/>
          <p:nvPr/>
        </p:nvSpPr>
        <p:spPr>
          <a:xfrm>
            <a:off x="7385050" y="3051937"/>
            <a:ext cx="6095" cy="6096"/>
          </a:xfrm>
          <a:custGeom>
            <a:avLst/>
            <a:gdLst>
              <a:gd name="connsiteX0" fmla="*/ 0 w 6095"/>
              <a:gd name="connsiteY0" fmla="*/ 6095 h 6096"/>
              <a:gd name="connsiteX1" fmla="*/ 6095 w 6095"/>
              <a:gd name="connsiteY1" fmla="*/ 6095 h 6096"/>
              <a:gd name="connsiteX2" fmla="*/ 6095 w 6095"/>
              <a:gd name="connsiteY2" fmla="*/ 0 h 6096"/>
              <a:gd name="connsiteX3" fmla="*/ 0 w 6095"/>
              <a:gd name="connsiteY3" fmla="*/ 0 h 6096"/>
              <a:gd name="connsiteX4" fmla="*/ 0 w 6095"/>
              <a:gd name="connsiteY4" fmla="*/ 6095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6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85" name="Freeform 3"/>
          <p:cNvSpPr/>
          <p:nvPr/>
        </p:nvSpPr>
        <p:spPr>
          <a:xfrm>
            <a:off x="384048" y="3058033"/>
            <a:ext cx="6095" cy="146304"/>
          </a:xfrm>
          <a:custGeom>
            <a:avLst/>
            <a:gdLst>
              <a:gd name="connsiteX0" fmla="*/ 3047 w 6095"/>
              <a:gd name="connsiteY0" fmla="*/ 0 h 146304"/>
              <a:gd name="connsiteX1" fmla="*/ 3047 w 6095"/>
              <a:gd name="connsiteY1" fmla="*/ 146304 h 14630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095" h="146304">
                <a:moveTo>
                  <a:pt x="3047" y="0"/>
                </a:moveTo>
                <a:lnTo>
                  <a:pt x="3047" y="146304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86" name="Freeform 3"/>
          <p:cNvSpPr/>
          <p:nvPr/>
        </p:nvSpPr>
        <p:spPr>
          <a:xfrm>
            <a:off x="384048" y="3204337"/>
            <a:ext cx="6095" cy="6096"/>
          </a:xfrm>
          <a:custGeom>
            <a:avLst/>
            <a:gdLst>
              <a:gd name="connsiteX0" fmla="*/ 0 w 6095"/>
              <a:gd name="connsiteY0" fmla="*/ 6095 h 6096"/>
              <a:gd name="connsiteX1" fmla="*/ 6095 w 6095"/>
              <a:gd name="connsiteY1" fmla="*/ 6095 h 6096"/>
              <a:gd name="connsiteX2" fmla="*/ 6095 w 6095"/>
              <a:gd name="connsiteY2" fmla="*/ 0 h 6096"/>
              <a:gd name="connsiteX3" fmla="*/ 0 w 6095"/>
              <a:gd name="connsiteY3" fmla="*/ 0 h 6096"/>
              <a:gd name="connsiteX4" fmla="*/ 0 w 6095"/>
              <a:gd name="connsiteY4" fmla="*/ 6095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6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87" name="Freeform 3"/>
          <p:cNvSpPr/>
          <p:nvPr/>
        </p:nvSpPr>
        <p:spPr>
          <a:xfrm>
            <a:off x="384048" y="3204337"/>
            <a:ext cx="6095" cy="6096"/>
          </a:xfrm>
          <a:custGeom>
            <a:avLst/>
            <a:gdLst>
              <a:gd name="connsiteX0" fmla="*/ 0 w 6095"/>
              <a:gd name="connsiteY0" fmla="*/ 6095 h 6096"/>
              <a:gd name="connsiteX1" fmla="*/ 6095 w 6095"/>
              <a:gd name="connsiteY1" fmla="*/ 6095 h 6096"/>
              <a:gd name="connsiteX2" fmla="*/ 6095 w 6095"/>
              <a:gd name="connsiteY2" fmla="*/ 0 h 6096"/>
              <a:gd name="connsiteX3" fmla="*/ 0 w 6095"/>
              <a:gd name="connsiteY3" fmla="*/ 0 h 6096"/>
              <a:gd name="connsiteX4" fmla="*/ 0 w 6095"/>
              <a:gd name="connsiteY4" fmla="*/ 6095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6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88" name="Freeform 3"/>
          <p:cNvSpPr/>
          <p:nvPr/>
        </p:nvSpPr>
        <p:spPr>
          <a:xfrm>
            <a:off x="390144" y="3204337"/>
            <a:ext cx="6994906" cy="6096"/>
          </a:xfrm>
          <a:custGeom>
            <a:avLst/>
            <a:gdLst>
              <a:gd name="connsiteX0" fmla="*/ 0 w 6994906"/>
              <a:gd name="connsiteY0" fmla="*/ 3048 h 6096"/>
              <a:gd name="connsiteX1" fmla="*/ 6994906 w 6994906"/>
              <a:gd name="connsiteY1" fmla="*/ 3048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994906" h="6096">
                <a:moveTo>
                  <a:pt x="0" y="3048"/>
                </a:moveTo>
                <a:lnTo>
                  <a:pt x="6994906" y="304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89" name="Freeform 3"/>
          <p:cNvSpPr/>
          <p:nvPr/>
        </p:nvSpPr>
        <p:spPr>
          <a:xfrm>
            <a:off x="7385050" y="3058033"/>
            <a:ext cx="6095" cy="146304"/>
          </a:xfrm>
          <a:custGeom>
            <a:avLst/>
            <a:gdLst>
              <a:gd name="connsiteX0" fmla="*/ 3047 w 6095"/>
              <a:gd name="connsiteY0" fmla="*/ 0 h 146304"/>
              <a:gd name="connsiteX1" fmla="*/ 3047 w 6095"/>
              <a:gd name="connsiteY1" fmla="*/ 146304 h 14630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095" h="146304">
                <a:moveTo>
                  <a:pt x="3047" y="0"/>
                </a:moveTo>
                <a:lnTo>
                  <a:pt x="3047" y="146304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90" name="Freeform 3"/>
          <p:cNvSpPr/>
          <p:nvPr/>
        </p:nvSpPr>
        <p:spPr>
          <a:xfrm>
            <a:off x="7385050" y="3204337"/>
            <a:ext cx="6095" cy="6096"/>
          </a:xfrm>
          <a:custGeom>
            <a:avLst/>
            <a:gdLst>
              <a:gd name="connsiteX0" fmla="*/ 0 w 6095"/>
              <a:gd name="connsiteY0" fmla="*/ 6095 h 6096"/>
              <a:gd name="connsiteX1" fmla="*/ 6095 w 6095"/>
              <a:gd name="connsiteY1" fmla="*/ 6095 h 6096"/>
              <a:gd name="connsiteX2" fmla="*/ 6095 w 6095"/>
              <a:gd name="connsiteY2" fmla="*/ 0 h 6096"/>
              <a:gd name="connsiteX3" fmla="*/ 0 w 6095"/>
              <a:gd name="connsiteY3" fmla="*/ 0 h 6096"/>
              <a:gd name="connsiteX4" fmla="*/ 0 w 6095"/>
              <a:gd name="connsiteY4" fmla="*/ 6095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6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91" name="Freeform 3"/>
          <p:cNvSpPr/>
          <p:nvPr/>
        </p:nvSpPr>
        <p:spPr>
          <a:xfrm>
            <a:off x="7385050" y="3204337"/>
            <a:ext cx="6095" cy="6096"/>
          </a:xfrm>
          <a:custGeom>
            <a:avLst/>
            <a:gdLst>
              <a:gd name="connsiteX0" fmla="*/ 0 w 6095"/>
              <a:gd name="connsiteY0" fmla="*/ 6095 h 6096"/>
              <a:gd name="connsiteX1" fmla="*/ 6095 w 6095"/>
              <a:gd name="connsiteY1" fmla="*/ 6095 h 6096"/>
              <a:gd name="connsiteX2" fmla="*/ 6095 w 6095"/>
              <a:gd name="connsiteY2" fmla="*/ 0 h 6096"/>
              <a:gd name="connsiteX3" fmla="*/ 0 w 6095"/>
              <a:gd name="connsiteY3" fmla="*/ 0 h 6096"/>
              <a:gd name="connsiteX4" fmla="*/ 0 w 6095"/>
              <a:gd name="connsiteY4" fmla="*/ 6095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6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92" name="Freeform 3"/>
          <p:cNvSpPr/>
          <p:nvPr/>
        </p:nvSpPr>
        <p:spPr>
          <a:xfrm>
            <a:off x="393192" y="5551932"/>
            <a:ext cx="64312" cy="146303"/>
          </a:xfrm>
          <a:custGeom>
            <a:avLst/>
            <a:gdLst>
              <a:gd name="connsiteX0" fmla="*/ 0 w 64312"/>
              <a:gd name="connsiteY0" fmla="*/ 146303 h 146303"/>
              <a:gd name="connsiteX1" fmla="*/ 64312 w 64312"/>
              <a:gd name="connsiteY1" fmla="*/ 146303 h 146303"/>
              <a:gd name="connsiteX2" fmla="*/ 64312 w 64312"/>
              <a:gd name="connsiteY2" fmla="*/ 0 h 146303"/>
              <a:gd name="connsiteX3" fmla="*/ 0 w 64312"/>
              <a:gd name="connsiteY3" fmla="*/ 0 h 146303"/>
              <a:gd name="connsiteX4" fmla="*/ 0 w 64312"/>
              <a:gd name="connsiteY4" fmla="*/ 146303 h 14630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4312" h="146303">
                <a:moveTo>
                  <a:pt x="0" y="146303"/>
                </a:moveTo>
                <a:lnTo>
                  <a:pt x="64312" y="146303"/>
                </a:lnTo>
                <a:lnTo>
                  <a:pt x="64312" y="0"/>
                </a:lnTo>
                <a:lnTo>
                  <a:pt x="0" y="0"/>
                </a:lnTo>
                <a:lnTo>
                  <a:pt x="0" y="146303"/>
                </a:lnTo>
              </a:path>
            </a:pathLst>
          </a:custGeom>
          <a:solidFill>
            <a:srgbClr val="A6A6A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93" name="Freeform 3"/>
          <p:cNvSpPr/>
          <p:nvPr/>
        </p:nvSpPr>
        <p:spPr>
          <a:xfrm>
            <a:off x="7317993" y="5551932"/>
            <a:ext cx="64008" cy="146303"/>
          </a:xfrm>
          <a:custGeom>
            <a:avLst/>
            <a:gdLst>
              <a:gd name="connsiteX0" fmla="*/ 0 w 64008"/>
              <a:gd name="connsiteY0" fmla="*/ 146303 h 146303"/>
              <a:gd name="connsiteX1" fmla="*/ 64008 w 64008"/>
              <a:gd name="connsiteY1" fmla="*/ 146303 h 146303"/>
              <a:gd name="connsiteX2" fmla="*/ 64008 w 64008"/>
              <a:gd name="connsiteY2" fmla="*/ 0 h 146303"/>
              <a:gd name="connsiteX3" fmla="*/ 0 w 64008"/>
              <a:gd name="connsiteY3" fmla="*/ 0 h 146303"/>
              <a:gd name="connsiteX4" fmla="*/ 0 w 64008"/>
              <a:gd name="connsiteY4" fmla="*/ 146303 h 14630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4008" h="146303">
                <a:moveTo>
                  <a:pt x="0" y="146303"/>
                </a:moveTo>
                <a:lnTo>
                  <a:pt x="64008" y="146303"/>
                </a:lnTo>
                <a:lnTo>
                  <a:pt x="64008" y="0"/>
                </a:lnTo>
                <a:lnTo>
                  <a:pt x="0" y="0"/>
                </a:lnTo>
                <a:lnTo>
                  <a:pt x="0" y="146303"/>
                </a:lnTo>
              </a:path>
            </a:pathLst>
          </a:custGeom>
          <a:solidFill>
            <a:srgbClr val="A6A6A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94" name="Freeform 3"/>
          <p:cNvSpPr/>
          <p:nvPr/>
        </p:nvSpPr>
        <p:spPr>
          <a:xfrm>
            <a:off x="457504" y="5551932"/>
            <a:ext cx="6860413" cy="146303"/>
          </a:xfrm>
          <a:custGeom>
            <a:avLst/>
            <a:gdLst>
              <a:gd name="connsiteX0" fmla="*/ 0 w 6860413"/>
              <a:gd name="connsiteY0" fmla="*/ 146303 h 146303"/>
              <a:gd name="connsiteX1" fmla="*/ 6860413 w 6860413"/>
              <a:gd name="connsiteY1" fmla="*/ 146303 h 146303"/>
              <a:gd name="connsiteX2" fmla="*/ 6860413 w 6860413"/>
              <a:gd name="connsiteY2" fmla="*/ 0 h 146303"/>
              <a:gd name="connsiteX3" fmla="*/ 0 w 6860413"/>
              <a:gd name="connsiteY3" fmla="*/ 0 h 146303"/>
              <a:gd name="connsiteX4" fmla="*/ 0 w 6860413"/>
              <a:gd name="connsiteY4" fmla="*/ 146303 h 14630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860413" h="146303">
                <a:moveTo>
                  <a:pt x="0" y="146303"/>
                </a:moveTo>
                <a:lnTo>
                  <a:pt x="6860413" y="146303"/>
                </a:lnTo>
                <a:lnTo>
                  <a:pt x="6860413" y="0"/>
                </a:lnTo>
                <a:lnTo>
                  <a:pt x="0" y="0"/>
                </a:lnTo>
                <a:lnTo>
                  <a:pt x="0" y="146303"/>
                </a:lnTo>
              </a:path>
            </a:pathLst>
          </a:custGeom>
          <a:solidFill>
            <a:srgbClr val="A6A6A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95" name="Freeform 3"/>
          <p:cNvSpPr/>
          <p:nvPr/>
        </p:nvSpPr>
        <p:spPr>
          <a:xfrm>
            <a:off x="384048" y="5545836"/>
            <a:ext cx="6095" cy="6096"/>
          </a:xfrm>
          <a:custGeom>
            <a:avLst/>
            <a:gdLst>
              <a:gd name="connsiteX0" fmla="*/ 0 w 6095"/>
              <a:gd name="connsiteY0" fmla="*/ 6096 h 6096"/>
              <a:gd name="connsiteX1" fmla="*/ 6095 w 6095"/>
              <a:gd name="connsiteY1" fmla="*/ 6096 h 6096"/>
              <a:gd name="connsiteX2" fmla="*/ 6095 w 6095"/>
              <a:gd name="connsiteY2" fmla="*/ 0 h 6096"/>
              <a:gd name="connsiteX3" fmla="*/ 0 w 6095"/>
              <a:gd name="connsiteY3" fmla="*/ 0 h 6096"/>
              <a:gd name="connsiteX4" fmla="*/ 0 w 6095"/>
              <a:gd name="connsiteY4" fmla="*/ 6096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96" name="Freeform 3"/>
          <p:cNvSpPr/>
          <p:nvPr/>
        </p:nvSpPr>
        <p:spPr>
          <a:xfrm>
            <a:off x="384048" y="5545836"/>
            <a:ext cx="6095" cy="6096"/>
          </a:xfrm>
          <a:custGeom>
            <a:avLst/>
            <a:gdLst>
              <a:gd name="connsiteX0" fmla="*/ 0 w 6095"/>
              <a:gd name="connsiteY0" fmla="*/ 6096 h 6096"/>
              <a:gd name="connsiteX1" fmla="*/ 6095 w 6095"/>
              <a:gd name="connsiteY1" fmla="*/ 6096 h 6096"/>
              <a:gd name="connsiteX2" fmla="*/ 6095 w 6095"/>
              <a:gd name="connsiteY2" fmla="*/ 0 h 6096"/>
              <a:gd name="connsiteX3" fmla="*/ 0 w 6095"/>
              <a:gd name="connsiteY3" fmla="*/ 0 h 6096"/>
              <a:gd name="connsiteX4" fmla="*/ 0 w 6095"/>
              <a:gd name="connsiteY4" fmla="*/ 6096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97" name="Freeform 3"/>
          <p:cNvSpPr/>
          <p:nvPr/>
        </p:nvSpPr>
        <p:spPr>
          <a:xfrm>
            <a:off x="390144" y="5545836"/>
            <a:ext cx="6994906" cy="6096"/>
          </a:xfrm>
          <a:custGeom>
            <a:avLst/>
            <a:gdLst>
              <a:gd name="connsiteX0" fmla="*/ 0 w 6994906"/>
              <a:gd name="connsiteY0" fmla="*/ 3047 h 6096"/>
              <a:gd name="connsiteX1" fmla="*/ 6994906 w 6994906"/>
              <a:gd name="connsiteY1" fmla="*/ 3047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994906" h="6096">
                <a:moveTo>
                  <a:pt x="0" y="3047"/>
                </a:moveTo>
                <a:lnTo>
                  <a:pt x="6994906" y="304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98" name="Freeform 3"/>
          <p:cNvSpPr/>
          <p:nvPr/>
        </p:nvSpPr>
        <p:spPr>
          <a:xfrm>
            <a:off x="7385050" y="5545836"/>
            <a:ext cx="6095" cy="6096"/>
          </a:xfrm>
          <a:custGeom>
            <a:avLst/>
            <a:gdLst>
              <a:gd name="connsiteX0" fmla="*/ 0 w 6095"/>
              <a:gd name="connsiteY0" fmla="*/ 6096 h 6096"/>
              <a:gd name="connsiteX1" fmla="*/ 6095 w 6095"/>
              <a:gd name="connsiteY1" fmla="*/ 6096 h 6096"/>
              <a:gd name="connsiteX2" fmla="*/ 6095 w 6095"/>
              <a:gd name="connsiteY2" fmla="*/ 0 h 6096"/>
              <a:gd name="connsiteX3" fmla="*/ 0 w 6095"/>
              <a:gd name="connsiteY3" fmla="*/ 0 h 6096"/>
              <a:gd name="connsiteX4" fmla="*/ 0 w 6095"/>
              <a:gd name="connsiteY4" fmla="*/ 6096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99" name="Freeform 3"/>
          <p:cNvSpPr/>
          <p:nvPr/>
        </p:nvSpPr>
        <p:spPr>
          <a:xfrm>
            <a:off x="7385050" y="5545836"/>
            <a:ext cx="6095" cy="6096"/>
          </a:xfrm>
          <a:custGeom>
            <a:avLst/>
            <a:gdLst>
              <a:gd name="connsiteX0" fmla="*/ 0 w 6095"/>
              <a:gd name="connsiteY0" fmla="*/ 6096 h 6096"/>
              <a:gd name="connsiteX1" fmla="*/ 6095 w 6095"/>
              <a:gd name="connsiteY1" fmla="*/ 6096 h 6096"/>
              <a:gd name="connsiteX2" fmla="*/ 6095 w 6095"/>
              <a:gd name="connsiteY2" fmla="*/ 0 h 6096"/>
              <a:gd name="connsiteX3" fmla="*/ 0 w 6095"/>
              <a:gd name="connsiteY3" fmla="*/ 0 h 6096"/>
              <a:gd name="connsiteX4" fmla="*/ 0 w 6095"/>
              <a:gd name="connsiteY4" fmla="*/ 6096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00" name="Freeform 3"/>
          <p:cNvSpPr/>
          <p:nvPr/>
        </p:nvSpPr>
        <p:spPr>
          <a:xfrm>
            <a:off x="384048" y="5551932"/>
            <a:ext cx="6095" cy="146303"/>
          </a:xfrm>
          <a:custGeom>
            <a:avLst/>
            <a:gdLst>
              <a:gd name="connsiteX0" fmla="*/ 3047 w 6095"/>
              <a:gd name="connsiteY0" fmla="*/ 0 h 146303"/>
              <a:gd name="connsiteX1" fmla="*/ 3047 w 6095"/>
              <a:gd name="connsiteY1" fmla="*/ 146303 h 14630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095" h="146303">
                <a:moveTo>
                  <a:pt x="3047" y="0"/>
                </a:moveTo>
                <a:lnTo>
                  <a:pt x="3047" y="14630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01" name="Freeform 3"/>
          <p:cNvSpPr/>
          <p:nvPr/>
        </p:nvSpPr>
        <p:spPr>
          <a:xfrm>
            <a:off x="384048" y="5698236"/>
            <a:ext cx="6095" cy="6096"/>
          </a:xfrm>
          <a:custGeom>
            <a:avLst/>
            <a:gdLst>
              <a:gd name="connsiteX0" fmla="*/ 0 w 6095"/>
              <a:gd name="connsiteY0" fmla="*/ 6096 h 6096"/>
              <a:gd name="connsiteX1" fmla="*/ 6095 w 6095"/>
              <a:gd name="connsiteY1" fmla="*/ 6096 h 6096"/>
              <a:gd name="connsiteX2" fmla="*/ 6095 w 6095"/>
              <a:gd name="connsiteY2" fmla="*/ 0 h 6096"/>
              <a:gd name="connsiteX3" fmla="*/ 0 w 6095"/>
              <a:gd name="connsiteY3" fmla="*/ 0 h 6096"/>
              <a:gd name="connsiteX4" fmla="*/ 0 w 6095"/>
              <a:gd name="connsiteY4" fmla="*/ 6096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02" name="Freeform 3"/>
          <p:cNvSpPr/>
          <p:nvPr/>
        </p:nvSpPr>
        <p:spPr>
          <a:xfrm>
            <a:off x="384048" y="5698236"/>
            <a:ext cx="6095" cy="6096"/>
          </a:xfrm>
          <a:custGeom>
            <a:avLst/>
            <a:gdLst>
              <a:gd name="connsiteX0" fmla="*/ 0 w 6095"/>
              <a:gd name="connsiteY0" fmla="*/ 6096 h 6096"/>
              <a:gd name="connsiteX1" fmla="*/ 6095 w 6095"/>
              <a:gd name="connsiteY1" fmla="*/ 6096 h 6096"/>
              <a:gd name="connsiteX2" fmla="*/ 6095 w 6095"/>
              <a:gd name="connsiteY2" fmla="*/ 0 h 6096"/>
              <a:gd name="connsiteX3" fmla="*/ 0 w 6095"/>
              <a:gd name="connsiteY3" fmla="*/ 0 h 6096"/>
              <a:gd name="connsiteX4" fmla="*/ 0 w 6095"/>
              <a:gd name="connsiteY4" fmla="*/ 6096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03" name="Freeform 3"/>
          <p:cNvSpPr/>
          <p:nvPr/>
        </p:nvSpPr>
        <p:spPr>
          <a:xfrm>
            <a:off x="390144" y="5698236"/>
            <a:ext cx="6994906" cy="6096"/>
          </a:xfrm>
          <a:custGeom>
            <a:avLst/>
            <a:gdLst>
              <a:gd name="connsiteX0" fmla="*/ 0 w 6994906"/>
              <a:gd name="connsiteY0" fmla="*/ 3047 h 6096"/>
              <a:gd name="connsiteX1" fmla="*/ 6994906 w 6994906"/>
              <a:gd name="connsiteY1" fmla="*/ 3047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994906" h="6096">
                <a:moveTo>
                  <a:pt x="0" y="3047"/>
                </a:moveTo>
                <a:lnTo>
                  <a:pt x="6994906" y="304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04" name="Freeform 3"/>
          <p:cNvSpPr/>
          <p:nvPr/>
        </p:nvSpPr>
        <p:spPr>
          <a:xfrm>
            <a:off x="7385050" y="5551932"/>
            <a:ext cx="6095" cy="146303"/>
          </a:xfrm>
          <a:custGeom>
            <a:avLst/>
            <a:gdLst>
              <a:gd name="connsiteX0" fmla="*/ 3047 w 6095"/>
              <a:gd name="connsiteY0" fmla="*/ 0 h 146303"/>
              <a:gd name="connsiteX1" fmla="*/ 3047 w 6095"/>
              <a:gd name="connsiteY1" fmla="*/ 146303 h 14630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095" h="146303">
                <a:moveTo>
                  <a:pt x="3047" y="0"/>
                </a:moveTo>
                <a:lnTo>
                  <a:pt x="3047" y="146303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05" name="Freeform 3"/>
          <p:cNvSpPr/>
          <p:nvPr/>
        </p:nvSpPr>
        <p:spPr>
          <a:xfrm>
            <a:off x="7385050" y="5698236"/>
            <a:ext cx="6095" cy="6096"/>
          </a:xfrm>
          <a:custGeom>
            <a:avLst/>
            <a:gdLst>
              <a:gd name="connsiteX0" fmla="*/ 0 w 6095"/>
              <a:gd name="connsiteY0" fmla="*/ 6096 h 6096"/>
              <a:gd name="connsiteX1" fmla="*/ 6095 w 6095"/>
              <a:gd name="connsiteY1" fmla="*/ 6096 h 6096"/>
              <a:gd name="connsiteX2" fmla="*/ 6095 w 6095"/>
              <a:gd name="connsiteY2" fmla="*/ 0 h 6096"/>
              <a:gd name="connsiteX3" fmla="*/ 0 w 6095"/>
              <a:gd name="connsiteY3" fmla="*/ 0 h 6096"/>
              <a:gd name="connsiteX4" fmla="*/ 0 w 6095"/>
              <a:gd name="connsiteY4" fmla="*/ 6096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06" name="Freeform 3"/>
          <p:cNvSpPr/>
          <p:nvPr/>
        </p:nvSpPr>
        <p:spPr>
          <a:xfrm>
            <a:off x="7385050" y="5698236"/>
            <a:ext cx="6095" cy="6096"/>
          </a:xfrm>
          <a:custGeom>
            <a:avLst/>
            <a:gdLst>
              <a:gd name="connsiteX0" fmla="*/ 0 w 6095"/>
              <a:gd name="connsiteY0" fmla="*/ 6096 h 6096"/>
              <a:gd name="connsiteX1" fmla="*/ 6095 w 6095"/>
              <a:gd name="connsiteY1" fmla="*/ 6096 h 6096"/>
              <a:gd name="connsiteX2" fmla="*/ 6095 w 6095"/>
              <a:gd name="connsiteY2" fmla="*/ 0 h 6096"/>
              <a:gd name="connsiteX3" fmla="*/ 0 w 6095"/>
              <a:gd name="connsiteY3" fmla="*/ 0 h 6096"/>
              <a:gd name="connsiteX4" fmla="*/ 0 w 6095"/>
              <a:gd name="connsiteY4" fmla="*/ 6096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07" name="Freeform 3"/>
          <p:cNvSpPr/>
          <p:nvPr/>
        </p:nvSpPr>
        <p:spPr>
          <a:xfrm>
            <a:off x="393192" y="6807962"/>
            <a:ext cx="64312" cy="146304"/>
          </a:xfrm>
          <a:custGeom>
            <a:avLst/>
            <a:gdLst>
              <a:gd name="connsiteX0" fmla="*/ 0 w 64312"/>
              <a:gd name="connsiteY0" fmla="*/ 146304 h 146304"/>
              <a:gd name="connsiteX1" fmla="*/ 64312 w 64312"/>
              <a:gd name="connsiteY1" fmla="*/ 146304 h 146304"/>
              <a:gd name="connsiteX2" fmla="*/ 64312 w 64312"/>
              <a:gd name="connsiteY2" fmla="*/ 0 h 146304"/>
              <a:gd name="connsiteX3" fmla="*/ 0 w 64312"/>
              <a:gd name="connsiteY3" fmla="*/ 0 h 146304"/>
              <a:gd name="connsiteX4" fmla="*/ 0 w 64312"/>
              <a:gd name="connsiteY4" fmla="*/ 146304 h 14630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4312" h="146304">
                <a:moveTo>
                  <a:pt x="0" y="146304"/>
                </a:moveTo>
                <a:lnTo>
                  <a:pt x="64312" y="146304"/>
                </a:lnTo>
                <a:lnTo>
                  <a:pt x="64312" y="0"/>
                </a:lnTo>
                <a:lnTo>
                  <a:pt x="0" y="0"/>
                </a:lnTo>
                <a:lnTo>
                  <a:pt x="0" y="146304"/>
                </a:lnTo>
              </a:path>
            </a:pathLst>
          </a:custGeom>
          <a:solidFill>
            <a:srgbClr val="A6A6A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08" name="Freeform 3"/>
          <p:cNvSpPr/>
          <p:nvPr/>
        </p:nvSpPr>
        <p:spPr>
          <a:xfrm>
            <a:off x="7317993" y="6807962"/>
            <a:ext cx="64008" cy="146304"/>
          </a:xfrm>
          <a:custGeom>
            <a:avLst/>
            <a:gdLst>
              <a:gd name="connsiteX0" fmla="*/ 0 w 64008"/>
              <a:gd name="connsiteY0" fmla="*/ 146304 h 146304"/>
              <a:gd name="connsiteX1" fmla="*/ 64008 w 64008"/>
              <a:gd name="connsiteY1" fmla="*/ 146304 h 146304"/>
              <a:gd name="connsiteX2" fmla="*/ 64008 w 64008"/>
              <a:gd name="connsiteY2" fmla="*/ 0 h 146304"/>
              <a:gd name="connsiteX3" fmla="*/ 0 w 64008"/>
              <a:gd name="connsiteY3" fmla="*/ 0 h 146304"/>
              <a:gd name="connsiteX4" fmla="*/ 0 w 64008"/>
              <a:gd name="connsiteY4" fmla="*/ 146304 h 14630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4008" h="146304">
                <a:moveTo>
                  <a:pt x="0" y="146304"/>
                </a:moveTo>
                <a:lnTo>
                  <a:pt x="64008" y="146304"/>
                </a:lnTo>
                <a:lnTo>
                  <a:pt x="64008" y="0"/>
                </a:lnTo>
                <a:lnTo>
                  <a:pt x="0" y="0"/>
                </a:lnTo>
                <a:lnTo>
                  <a:pt x="0" y="146304"/>
                </a:lnTo>
              </a:path>
            </a:pathLst>
          </a:custGeom>
          <a:solidFill>
            <a:srgbClr val="A6A6A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09" name="Freeform 3"/>
          <p:cNvSpPr/>
          <p:nvPr/>
        </p:nvSpPr>
        <p:spPr>
          <a:xfrm>
            <a:off x="457504" y="6807962"/>
            <a:ext cx="6860413" cy="146304"/>
          </a:xfrm>
          <a:custGeom>
            <a:avLst/>
            <a:gdLst>
              <a:gd name="connsiteX0" fmla="*/ 0 w 6860413"/>
              <a:gd name="connsiteY0" fmla="*/ 146304 h 146304"/>
              <a:gd name="connsiteX1" fmla="*/ 6860413 w 6860413"/>
              <a:gd name="connsiteY1" fmla="*/ 146304 h 146304"/>
              <a:gd name="connsiteX2" fmla="*/ 6860413 w 6860413"/>
              <a:gd name="connsiteY2" fmla="*/ 0 h 146304"/>
              <a:gd name="connsiteX3" fmla="*/ 0 w 6860413"/>
              <a:gd name="connsiteY3" fmla="*/ 0 h 146304"/>
              <a:gd name="connsiteX4" fmla="*/ 0 w 6860413"/>
              <a:gd name="connsiteY4" fmla="*/ 146304 h 14630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860413" h="146304">
                <a:moveTo>
                  <a:pt x="0" y="146304"/>
                </a:moveTo>
                <a:lnTo>
                  <a:pt x="6860413" y="146304"/>
                </a:lnTo>
                <a:lnTo>
                  <a:pt x="6860413" y="0"/>
                </a:lnTo>
                <a:lnTo>
                  <a:pt x="0" y="0"/>
                </a:lnTo>
                <a:lnTo>
                  <a:pt x="0" y="146304"/>
                </a:lnTo>
              </a:path>
            </a:pathLst>
          </a:custGeom>
          <a:solidFill>
            <a:srgbClr val="A6A6A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10" name="Freeform 3"/>
          <p:cNvSpPr/>
          <p:nvPr/>
        </p:nvSpPr>
        <p:spPr>
          <a:xfrm>
            <a:off x="384048" y="6801865"/>
            <a:ext cx="6095" cy="6096"/>
          </a:xfrm>
          <a:custGeom>
            <a:avLst/>
            <a:gdLst>
              <a:gd name="connsiteX0" fmla="*/ 0 w 6095"/>
              <a:gd name="connsiteY0" fmla="*/ 6096 h 6096"/>
              <a:gd name="connsiteX1" fmla="*/ 6095 w 6095"/>
              <a:gd name="connsiteY1" fmla="*/ 6096 h 6096"/>
              <a:gd name="connsiteX2" fmla="*/ 6095 w 6095"/>
              <a:gd name="connsiteY2" fmla="*/ 0 h 6096"/>
              <a:gd name="connsiteX3" fmla="*/ 0 w 6095"/>
              <a:gd name="connsiteY3" fmla="*/ 0 h 6096"/>
              <a:gd name="connsiteX4" fmla="*/ 0 w 6095"/>
              <a:gd name="connsiteY4" fmla="*/ 6096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11" name="Freeform 3"/>
          <p:cNvSpPr/>
          <p:nvPr/>
        </p:nvSpPr>
        <p:spPr>
          <a:xfrm>
            <a:off x="384048" y="6801865"/>
            <a:ext cx="6095" cy="6096"/>
          </a:xfrm>
          <a:custGeom>
            <a:avLst/>
            <a:gdLst>
              <a:gd name="connsiteX0" fmla="*/ 0 w 6095"/>
              <a:gd name="connsiteY0" fmla="*/ 6096 h 6096"/>
              <a:gd name="connsiteX1" fmla="*/ 6095 w 6095"/>
              <a:gd name="connsiteY1" fmla="*/ 6096 h 6096"/>
              <a:gd name="connsiteX2" fmla="*/ 6095 w 6095"/>
              <a:gd name="connsiteY2" fmla="*/ 0 h 6096"/>
              <a:gd name="connsiteX3" fmla="*/ 0 w 6095"/>
              <a:gd name="connsiteY3" fmla="*/ 0 h 6096"/>
              <a:gd name="connsiteX4" fmla="*/ 0 w 6095"/>
              <a:gd name="connsiteY4" fmla="*/ 6096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12" name="Freeform 3"/>
          <p:cNvSpPr/>
          <p:nvPr/>
        </p:nvSpPr>
        <p:spPr>
          <a:xfrm>
            <a:off x="7385050" y="6801865"/>
            <a:ext cx="6095" cy="6096"/>
          </a:xfrm>
          <a:custGeom>
            <a:avLst/>
            <a:gdLst>
              <a:gd name="connsiteX0" fmla="*/ 0 w 6095"/>
              <a:gd name="connsiteY0" fmla="*/ 6096 h 6096"/>
              <a:gd name="connsiteX1" fmla="*/ 6095 w 6095"/>
              <a:gd name="connsiteY1" fmla="*/ 6096 h 6096"/>
              <a:gd name="connsiteX2" fmla="*/ 6095 w 6095"/>
              <a:gd name="connsiteY2" fmla="*/ 0 h 6096"/>
              <a:gd name="connsiteX3" fmla="*/ 0 w 6095"/>
              <a:gd name="connsiteY3" fmla="*/ 0 h 6096"/>
              <a:gd name="connsiteX4" fmla="*/ 0 w 6095"/>
              <a:gd name="connsiteY4" fmla="*/ 6096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13" name="Freeform 3"/>
          <p:cNvSpPr/>
          <p:nvPr/>
        </p:nvSpPr>
        <p:spPr>
          <a:xfrm>
            <a:off x="7385050" y="6801865"/>
            <a:ext cx="6095" cy="6096"/>
          </a:xfrm>
          <a:custGeom>
            <a:avLst/>
            <a:gdLst>
              <a:gd name="connsiteX0" fmla="*/ 0 w 6095"/>
              <a:gd name="connsiteY0" fmla="*/ 6096 h 6096"/>
              <a:gd name="connsiteX1" fmla="*/ 6095 w 6095"/>
              <a:gd name="connsiteY1" fmla="*/ 6096 h 6096"/>
              <a:gd name="connsiteX2" fmla="*/ 6095 w 6095"/>
              <a:gd name="connsiteY2" fmla="*/ 0 h 6096"/>
              <a:gd name="connsiteX3" fmla="*/ 0 w 6095"/>
              <a:gd name="connsiteY3" fmla="*/ 0 h 6096"/>
              <a:gd name="connsiteX4" fmla="*/ 0 w 6095"/>
              <a:gd name="connsiteY4" fmla="*/ 6096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14" name="Freeform 3"/>
          <p:cNvSpPr/>
          <p:nvPr/>
        </p:nvSpPr>
        <p:spPr>
          <a:xfrm>
            <a:off x="384048" y="6807962"/>
            <a:ext cx="6095" cy="146304"/>
          </a:xfrm>
          <a:custGeom>
            <a:avLst/>
            <a:gdLst>
              <a:gd name="connsiteX0" fmla="*/ 3047 w 6095"/>
              <a:gd name="connsiteY0" fmla="*/ 0 h 146304"/>
              <a:gd name="connsiteX1" fmla="*/ 3047 w 6095"/>
              <a:gd name="connsiteY1" fmla="*/ 146304 h 14630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095" h="146304">
                <a:moveTo>
                  <a:pt x="3047" y="0"/>
                </a:moveTo>
                <a:lnTo>
                  <a:pt x="3047" y="146304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15" name="Freeform 3"/>
          <p:cNvSpPr/>
          <p:nvPr/>
        </p:nvSpPr>
        <p:spPr>
          <a:xfrm>
            <a:off x="384048" y="6954265"/>
            <a:ext cx="6095" cy="6096"/>
          </a:xfrm>
          <a:custGeom>
            <a:avLst/>
            <a:gdLst>
              <a:gd name="connsiteX0" fmla="*/ 0 w 6095"/>
              <a:gd name="connsiteY0" fmla="*/ 6096 h 6096"/>
              <a:gd name="connsiteX1" fmla="*/ 6095 w 6095"/>
              <a:gd name="connsiteY1" fmla="*/ 6096 h 6096"/>
              <a:gd name="connsiteX2" fmla="*/ 6095 w 6095"/>
              <a:gd name="connsiteY2" fmla="*/ 0 h 6096"/>
              <a:gd name="connsiteX3" fmla="*/ 0 w 6095"/>
              <a:gd name="connsiteY3" fmla="*/ 0 h 6096"/>
              <a:gd name="connsiteX4" fmla="*/ 0 w 6095"/>
              <a:gd name="connsiteY4" fmla="*/ 6096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16" name="Freeform 3"/>
          <p:cNvSpPr/>
          <p:nvPr/>
        </p:nvSpPr>
        <p:spPr>
          <a:xfrm>
            <a:off x="384048" y="6954265"/>
            <a:ext cx="6095" cy="6096"/>
          </a:xfrm>
          <a:custGeom>
            <a:avLst/>
            <a:gdLst>
              <a:gd name="connsiteX0" fmla="*/ 0 w 6095"/>
              <a:gd name="connsiteY0" fmla="*/ 6096 h 6096"/>
              <a:gd name="connsiteX1" fmla="*/ 6095 w 6095"/>
              <a:gd name="connsiteY1" fmla="*/ 6096 h 6096"/>
              <a:gd name="connsiteX2" fmla="*/ 6095 w 6095"/>
              <a:gd name="connsiteY2" fmla="*/ 0 h 6096"/>
              <a:gd name="connsiteX3" fmla="*/ 0 w 6095"/>
              <a:gd name="connsiteY3" fmla="*/ 0 h 6096"/>
              <a:gd name="connsiteX4" fmla="*/ 0 w 6095"/>
              <a:gd name="connsiteY4" fmla="*/ 6096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17" name="Freeform 3"/>
          <p:cNvSpPr/>
          <p:nvPr/>
        </p:nvSpPr>
        <p:spPr>
          <a:xfrm>
            <a:off x="390144" y="6954265"/>
            <a:ext cx="6994906" cy="6096"/>
          </a:xfrm>
          <a:custGeom>
            <a:avLst/>
            <a:gdLst>
              <a:gd name="connsiteX0" fmla="*/ 0 w 6994906"/>
              <a:gd name="connsiteY0" fmla="*/ 3047 h 6096"/>
              <a:gd name="connsiteX1" fmla="*/ 6994906 w 6994906"/>
              <a:gd name="connsiteY1" fmla="*/ 3047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994906" h="6096">
                <a:moveTo>
                  <a:pt x="0" y="3047"/>
                </a:moveTo>
                <a:lnTo>
                  <a:pt x="6994906" y="304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18" name="Freeform 3"/>
          <p:cNvSpPr/>
          <p:nvPr/>
        </p:nvSpPr>
        <p:spPr>
          <a:xfrm>
            <a:off x="7385050" y="6807962"/>
            <a:ext cx="6095" cy="146304"/>
          </a:xfrm>
          <a:custGeom>
            <a:avLst/>
            <a:gdLst>
              <a:gd name="connsiteX0" fmla="*/ 3047 w 6095"/>
              <a:gd name="connsiteY0" fmla="*/ 0 h 146304"/>
              <a:gd name="connsiteX1" fmla="*/ 3047 w 6095"/>
              <a:gd name="connsiteY1" fmla="*/ 146304 h 14630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095" h="146304">
                <a:moveTo>
                  <a:pt x="3047" y="0"/>
                </a:moveTo>
                <a:lnTo>
                  <a:pt x="3047" y="146304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19" name="Freeform 3"/>
          <p:cNvSpPr/>
          <p:nvPr/>
        </p:nvSpPr>
        <p:spPr>
          <a:xfrm>
            <a:off x="7385050" y="6954265"/>
            <a:ext cx="6095" cy="6096"/>
          </a:xfrm>
          <a:custGeom>
            <a:avLst/>
            <a:gdLst>
              <a:gd name="connsiteX0" fmla="*/ 0 w 6095"/>
              <a:gd name="connsiteY0" fmla="*/ 6096 h 6096"/>
              <a:gd name="connsiteX1" fmla="*/ 6095 w 6095"/>
              <a:gd name="connsiteY1" fmla="*/ 6096 h 6096"/>
              <a:gd name="connsiteX2" fmla="*/ 6095 w 6095"/>
              <a:gd name="connsiteY2" fmla="*/ 0 h 6096"/>
              <a:gd name="connsiteX3" fmla="*/ 0 w 6095"/>
              <a:gd name="connsiteY3" fmla="*/ 0 h 6096"/>
              <a:gd name="connsiteX4" fmla="*/ 0 w 6095"/>
              <a:gd name="connsiteY4" fmla="*/ 6096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20" name="Freeform 3"/>
          <p:cNvSpPr/>
          <p:nvPr/>
        </p:nvSpPr>
        <p:spPr>
          <a:xfrm>
            <a:off x="7385050" y="6954265"/>
            <a:ext cx="6095" cy="6096"/>
          </a:xfrm>
          <a:custGeom>
            <a:avLst/>
            <a:gdLst>
              <a:gd name="connsiteX0" fmla="*/ 0 w 6095"/>
              <a:gd name="connsiteY0" fmla="*/ 6096 h 6096"/>
              <a:gd name="connsiteX1" fmla="*/ 6095 w 6095"/>
              <a:gd name="connsiteY1" fmla="*/ 6096 h 6096"/>
              <a:gd name="connsiteX2" fmla="*/ 6095 w 6095"/>
              <a:gd name="connsiteY2" fmla="*/ 0 h 6096"/>
              <a:gd name="connsiteX3" fmla="*/ 0 w 6095"/>
              <a:gd name="connsiteY3" fmla="*/ 0 h 6096"/>
              <a:gd name="connsiteX4" fmla="*/ 0 w 6095"/>
              <a:gd name="connsiteY4" fmla="*/ 6096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21" name="Freeform 3"/>
          <p:cNvSpPr/>
          <p:nvPr/>
        </p:nvSpPr>
        <p:spPr>
          <a:xfrm>
            <a:off x="393192" y="9118981"/>
            <a:ext cx="64312" cy="146304"/>
          </a:xfrm>
          <a:custGeom>
            <a:avLst/>
            <a:gdLst>
              <a:gd name="connsiteX0" fmla="*/ 0 w 64312"/>
              <a:gd name="connsiteY0" fmla="*/ 146303 h 146304"/>
              <a:gd name="connsiteX1" fmla="*/ 64312 w 64312"/>
              <a:gd name="connsiteY1" fmla="*/ 146303 h 146304"/>
              <a:gd name="connsiteX2" fmla="*/ 64312 w 64312"/>
              <a:gd name="connsiteY2" fmla="*/ 0 h 146304"/>
              <a:gd name="connsiteX3" fmla="*/ 0 w 64312"/>
              <a:gd name="connsiteY3" fmla="*/ 0 h 146304"/>
              <a:gd name="connsiteX4" fmla="*/ 0 w 64312"/>
              <a:gd name="connsiteY4" fmla="*/ 146303 h 14630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4312" h="146304">
                <a:moveTo>
                  <a:pt x="0" y="146303"/>
                </a:moveTo>
                <a:lnTo>
                  <a:pt x="64312" y="146303"/>
                </a:lnTo>
                <a:lnTo>
                  <a:pt x="64312" y="0"/>
                </a:lnTo>
                <a:lnTo>
                  <a:pt x="0" y="0"/>
                </a:lnTo>
                <a:lnTo>
                  <a:pt x="0" y="146303"/>
                </a:lnTo>
              </a:path>
            </a:pathLst>
          </a:custGeom>
          <a:solidFill>
            <a:srgbClr val="A6A6A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22" name="Freeform 3"/>
          <p:cNvSpPr/>
          <p:nvPr/>
        </p:nvSpPr>
        <p:spPr>
          <a:xfrm>
            <a:off x="7317993" y="9118981"/>
            <a:ext cx="64008" cy="146304"/>
          </a:xfrm>
          <a:custGeom>
            <a:avLst/>
            <a:gdLst>
              <a:gd name="connsiteX0" fmla="*/ 0 w 64008"/>
              <a:gd name="connsiteY0" fmla="*/ 146303 h 146304"/>
              <a:gd name="connsiteX1" fmla="*/ 64008 w 64008"/>
              <a:gd name="connsiteY1" fmla="*/ 146303 h 146304"/>
              <a:gd name="connsiteX2" fmla="*/ 64008 w 64008"/>
              <a:gd name="connsiteY2" fmla="*/ 0 h 146304"/>
              <a:gd name="connsiteX3" fmla="*/ 0 w 64008"/>
              <a:gd name="connsiteY3" fmla="*/ 0 h 146304"/>
              <a:gd name="connsiteX4" fmla="*/ 0 w 64008"/>
              <a:gd name="connsiteY4" fmla="*/ 146303 h 14630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4008" h="146304">
                <a:moveTo>
                  <a:pt x="0" y="146303"/>
                </a:moveTo>
                <a:lnTo>
                  <a:pt x="64008" y="146303"/>
                </a:lnTo>
                <a:lnTo>
                  <a:pt x="64008" y="0"/>
                </a:lnTo>
                <a:lnTo>
                  <a:pt x="0" y="0"/>
                </a:lnTo>
                <a:lnTo>
                  <a:pt x="0" y="146303"/>
                </a:lnTo>
              </a:path>
            </a:pathLst>
          </a:custGeom>
          <a:solidFill>
            <a:srgbClr val="A6A6A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23" name="Freeform 3"/>
          <p:cNvSpPr/>
          <p:nvPr/>
        </p:nvSpPr>
        <p:spPr>
          <a:xfrm>
            <a:off x="457504" y="9118981"/>
            <a:ext cx="6860413" cy="146304"/>
          </a:xfrm>
          <a:custGeom>
            <a:avLst/>
            <a:gdLst>
              <a:gd name="connsiteX0" fmla="*/ 0 w 6860413"/>
              <a:gd name="connsiteY0" fmla="*/ 146303 h 146304"/>
              <a:gd name="connsiteX1" fmla="*/ 6860413 w 6860413"/>
              <a:gd name="connsiteY1" fmla="*/ 146303 h 146304"/>
              <a:gd name="connsiteX2" fmla="*/ 6860413 w 6860413"/>
              <a:gd name="connsiteY2" fmla="*/ 0 h 146304"/>
              <a:gd name="connsiteX3" fmla="*/ 0 w 6860413"/>
              <a:gd name="connsiteY3" fmla="*/ 0 h 146304"/>
              <a:gd name="connsiteX4" fmla="*/ 0 w 6860413"/>
              <a:gd name="connsiteY4" fmla="*/ 146303 h 14630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860413" h="146304">
                <a:moveTo>
                  <a:pt x="0" y="146303"/>
                </a:moveTo>
                <a:lnTo>
                  <a:pt x="6860413" y="146303"/>
                </a:lnTo>
                <a:lnTo>
                  <a:pt x="6860413" y="0"/>
                </a:lnTo>
                <a:lnTo>
                  <a:pt x="0" y="0"/>
                </a:lnTo>
                <a:lnTo>
                  <a:pt x="0" y="146303"/>
                </a:lnTo>
              </a:path>
            </a:pathLst>
          </a:custGeom>
          <a:solidFill>
            <a:srgbClr val="A6A6A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24" name="Freeform 3"/>
          <p:cNvSpPr/>
          <p:nvPr/>
        </p:nvSpPr>
        <p:spPr>
          <a:xfrm>
            <a:off x="384048" y="9112886"/>
            <a:ext cx="6095" cy="6095"/>
          </a:xfrm>
          <a:custGeom>
            <a:avLst/>
            <a:gdLst>
              <a:gd name="connsiteX0" fmla="*/ 0 w 6095"/>
              <a:gd name="connsiteY0" fmla="*/ 6095 h 6095"/>
              <a:gd name="connsiteX1" fmla="*/ 6095 w 6095"/>
              <a:gd name="connsiteY1" fmla="*/ 6095 h 6095"/>
              <a:gd name="connsiteX2" fmla="*/ 6095 w 6095"/>
              <a:gd name="connsiteY2" fmla="*/ 0 h 6095"/>
              <a:gd name="connsiteX3" fmla="*/ 0 w 6095"/>
              <a:gd name="connsiteY3" fmla="*/ 0 h 6095"/>
              <a:gd name="connsiteX4" fmla="*/ 0 w 6095"/>
              <a:gd name="connsiteY4" fmla="*/ 6095 h 609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25" name="Freeform 3"/>
          <p:cNvSpPr/>
          <p:nvPr/>
        </p:nvSpPr>
        <p:spPr>
          <a:xfrm>
            <a:off x="384048" y="9112886"/>
            <a:ext cx="6095" cy="6095"/>
          </a:xfrm>
          <a:custGeom>
            <a:avLst/>
            <a:gdLst>
              <a:gd name="connsiteX0" fmla="*/ 0 w 6095"/>
              <a:gd name="connsiteY0" fmla="*/ 6095 h 6095"/>
              <a:gd name="connsiteX1" fmla="*/ 6095 w 6095"/>
              <a:gd name="connsiteY1" fmla="*/ 6095 h 6095"/>
              <a:gd name="connsiteX2" fmla="*/ 6095 w 6095"/>
              <a:gd name="connsiteY2" fmla="*/ 0 h 6095"/>
              <a:gd name="connsiteX3" fmla="*/ 0 w 6095"/>
              <a:gd name="connsiteY3" fmla="*/ 0 h 6095"/>
              <a:gd name="connsiteX4" fmla="*/ 0 w 6095"/>
              <a:gd name="connsiteY4" fmla="*/ 6095 h 609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26" name="Freeform 3"/>
          <p:cNvSpPr/>
          <p:nvPr/>
        </p:nvSpPr>
        <p:spPr>
          <a:xfrm>
            <a:off x="390144" y="9112886"/>
            <a:ext cx="6994906" cy="6095"/>
          </a:xfrm>
          <a:custGeom>
            <a:avLst/>
            <a:gdLst>
              <a:gd name="connsiteX0" fmla="*/ 0 w 6994906"/>
              <a:gd name="connsiteY0" fmla="*/ 3047 h 6095"/>
              <a:gd name="connsiteX1" fmla="*/ 6994906 w 6994906"/>
              <a:gd name="connsiteY1" fmla="*/ 3047 h 609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994906" h="6095">
                <a:moveTo>
                  <a:pt x="0" y="3047"/>
                </a:moveTo>
                <a:lnTo>
                  <a:pt x="6994906" y="304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27" name="Freeform 3"/>
          <p:cNvSpPr/>
          <p:nvPr/>
        </p:nvSpPr>
        <p:spPr>
          <a:xfrm>
            <a:off x="7385050" y="9112886"/>
            <a:ext cx="6095" cy="6095"/>
          </a:xfrm>
          <a:custGeom>
            <a:avLst/>
            <a:gdLst>
              <a:gd name="connsiteX0" fmla="*/ 0 w 6095"/>
              <a:gd name="connsiteY0" fmla="*/ 6095 h 6095"/>
              <a:gd name="connsiteX1" fmla="*/ 6095 w 6095"/>
              <a:gd name="connsiteY1" fmla="*/ 6095 h 6095"/>
              <a:gd name="connsiteX2" fmla="*/ 6095 w 6095"/>
              <a:gd name="connsiteY2" fmla="*/ 0 h 6095"/>
              <a:gd name="connsiteX3" fmla="*/ 0 w 6095"/>
              <a:gd name="connsiteY3" fmla="*/ 0 h 6095"/>
              <a:gd name="connsiteX4" fmla="*/ 0 w 6095"/>
              <a:gd name="connsiteY4" fmla="*/ 6095 h 609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28" name="Freeform 3"/>
          <p:cNvSpPr/>
          <p:nvPr/>
        </p:nvSpPr>
        <p:spPr>
          <a:xfrm>
            <a:off x="7385050" y="9112886"/>
            <a:ext cx="6095" cy="6095"/>
          </a:xfrm>
          <a:custGeom>
            <a:avLst/>
            <a:gdLst>
              <a:gd name="connsiteX0" fmla="*/ 0 w 6095"/>
              <a:gd name="connsiteY0" fmla="*/ 6095 h 6095"/>
              <a:gd name="connsiteX1" fmla="*/ 6095 w 6095"/>
              <a:gd name="connsiteY1" fmla="*/ 6095 h 6095"/>
              <a:gd name="connsiteX2" fmla="*/ 6095 w 6095"/>
              <a:gd name="connsiteY2" fmla="*/ 0 h 6095"/>
              <a:gd name="connsiteX3" fmla="*/ 0 w 6095"/>
              <a:gd name="connsiteY3" fmla="*/ 0 h 6095"/>
              <a:gd name="connsiteX4" fmla="*/ 0 w 6095"/>
              <a:gd name="connsiteY4" fmla="*/ 6095 h 609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29" name="Freeform 3"/>
          <p:cNvSpPr/>
          <p:nvPr/>
        </p:nvSpPr>
        <p:spPr>
          <a:xfrm>
            <a:off x="384048" y="9118981"/>
            <a:ext cx="6095" cy="146304"/>
          </a:xfrm>
          <a:custGeom>
            <a:avLst/>
            <a:gdLst>
              <a:gd name="connsiteX0" fmla="*/ 3047 w 6095"/>
              <a:gd name="connsiteY0" fmla="*/ 0 h 146304"/>
              <a:gd name="connsiteX1" fmla="*/ 3047 w 6095"/>
              <a:gd name="connsiteY1" fmla="*/ 146304 h 14630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095" h="146304">
                <a:moveTo>
                  <a:pt x="3047" y="0"/>
                </a:moveTo>
                <a:lnTo>
                  <a:pt x="3047" y="146304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30" name="Freeform 3"/>
          <p:cNvSpPr/>
          <p:nvPr/>
        </p:nvSpPr>
        <p:spPr>
          <a:xfrm>
            <a:off x="384048" y="9265286"/>
            <a:ext cx="6095" cy="6095"/>
          </a:xfrm>
          <a:custGeom>
            <a:avLst/>
            <a:gdLst>
              <a:gd name="connsiteX0" fmla="*/ 0 w 6095"/>
              <a:gd name="connsiteY0" fmla="*/ 6095 h 6095"/>
              <a:gd name="connsiteX1" fmla="*/ 6095 w 6095"/>
              <a:gd name="connsiteY1" fmla="*/ 6095 h 6095"/>
              <a:gd name="connsiteX2" fmla="*/ 6095 w 6095"/>
              <a:gd name="connsiteY2" fmla="*/ 0 h 6095"/>
              <a:gd name="connsiteX3" fmla="*/ 0 w 6095"/>
              <a:gd name="connsiteY3" fmla="*/ 0 h 6095"/>
              <a:gd name="connsiteX4" fmla="*/ 0 w 6095"/>
              <a:gd name="connsiteY4" fmla="*/ 6095 h 609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31" name="Freeform 3"/>
          <p:cNvSpPr/>
          <p:nvPr/>
        </p:nvSpPr>
        <p:spPr>
          <a:xfrm>
            <a:off x="384048" y="9265286"/>
            <a:ext cx="6095" cy="6095"/>
          </a:xfrm>
          <a:custGeom>
            <a:avLst/>
            <a:gdLst>
              <a:gd name="connsiteX0" fmla="*/ 0 w 6095"/>
              <a:gd name="connsiteY0" fmla="*/ 6095 h 6095"/>
              <a:gd name="connsiteX1" fmla="*/ 6095 w 6095"/>
              <a:gd name="connsiteY1" fmla="*/ 6095 h 6095"/>
              <a:gd name="connsiteX2" fmla="*/ 6095 w 6095"/>
              <a:gd name="connsiteY2" fmla="*/ 0 h 6095"/>
              <a:gd name="connsiteX3" fmla="*/ 0 w 6095"/>
              <a:gd name="connsiteY3" fmla="*/ 0 h 6095"/>
              <a:gd name="connsiteX4" fmla="*/ 0 w 6095"/>
              <a:gd name="connsiteY4" fmla="*/ 6095 h 609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32" name="Freeform 3"/>
          <p:cNvSpPr/>
          <p:nvPr/>
        </p:nvSpPr>
        <p:spPr>
          <a:xfrm>
            <a:off x="390144" y="9265286"/>
            <a:ext cx="6994906" cy="6095"/>
          </a:xfrm>
          <a:custGeom>
            <a:avLst/>
            <a:gdLst>
              <a:gd name="connsiteX0" fmla="*/ 0 w 6994906"/>
              <a:gd name="connsiteY0" fmla="*/ 3047 h 6095"/>
              <a:gd name="connsiteX1" fmla="*/ 6994906 w 6994906"/>
              <a:gd name="connsiteY1" fmla="*/ 3047 h 609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994906" h="6095">
                <a:moveTo>
                  <a:pt x="0" y="3047"/>
                </a:moveTo>
                <a:lnTo>
                  <a:pt x="6994906" y="304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33" name="Freeform 3"/>
          <p:cNvSpPr/>
          <p:nvPr/>
        </p:nvSpPr>
        <p:spPr>
          <a:xfrm>
            <a:off x="7385050" y="9118981"/>
            <a:ext cx="6095" cy="146304"/>
          </a:xfrm>
          <a:custGeom>
            <a:avLst/>
            <a:gdLst>
              <a:gd name="connsiteX0" fmla="*/ 3047 w 6095"/>
              <a:gd name="connsiteY0" fmla="*/ 0 h 146304"/>
              <a:gd name="connsiteX1" fmla="*/ 3047 w 6095"/>
              <a:gd name="connsiteY1" fmla="*/ 146304 h 14630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095" h="146304">
                <a:moveTo>
                  <a:pt x="3047" y="0"/>
                </a:moveTo>
                <a:lnTo>
                  <a:pt x="3047" y="146304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34" name="Freeform 3"/>
          <p:cNvSpPr/>
          <p:nvPr/>
        </p:nvSpPr>
        <p:spPr>
          <a:xfrm>
            <a:off x="7385050" y="9265286"/>
            <a:ext cx="6095" cy="6095"/>
          </a:xfrm>
          <a:custGeom>
            <a:avLst/>
            <a:gdLst>
              <a:gd name="connsiteX0" fmla="*/ 0 w 6095"/>
              <a:gd name="connsiteY0" fmla="*/ 6095 h 6095"/>
              <a:gd name="connsiteX1" fmla="*/ 6095 w 6095"/>
              <a:gd name="connsiteY1" fmla="*/ 6095 h 6095"/>
              <a:gd name="connsiteX2" fmla="*/ 6095 w 6095"/>
              <a:gd name="connsiteY2" fmla="*/ 0 h 6095"/>
              <a:gd name="connsiteX3" fmla="*/ 0 w 6095"/>
              <a:gd name="connsiteY3" fmla="*/ 0 h 6095"/>
              <a:gd name="connsiteX4" fmla="*/ 0 w 6095"/>
              <a:gd name="connsiteY4" fmla="*/ 6095 h 609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35" name="Freeform 3"/>
          <p:cNvSpPr/>
          <p:nvPr/>
        </p:nvSpPr>
        <p:spPr>
          <a:xfrm>
            <a:off x="7385050" y="9265286"/>
            <a:ext cx="6095" cy="6095"/>
          </a:xfrm>
          <a:custGeom>
            <a:avLst/>
            <a:gdLst>
              <a:gd name="connsiteX0" fmla="*/ 0 w 6095"/>
              <a:gd name="connsiteY0" fmla="*/ 6095 h 6095"/>
              <a:gd name="connsiteX1" fmla="*/ 6095 w 6095"/>
              <a:gd name="connsiteY1" fmla="*/ 6095 h 6095"/>
              <a:gd name="connsiteX2" fmla="*/ 6095 w 6095"/>
              <a:gd name="connsiteY2" fmla="*/ 0 h 6095"/>
              <a:gd name="connsiteX3" fmla="*/ 0 w 6095"/>
              <a:gd name="connsiteY3" fmla="*/ 0 h 6095"/>
              <a:gd name="connsiteX4" fmla="*/ 0 w 6095"/>
              <a:gd name="connsiteY4" fmla="*/ 6095 h 609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36" name="Freeform 3"/>
          <p:cNvSpPr/>
          <p:nvPr/>
        </p:nvSpPr>
        <p:spPr>
          <a:xfrm>
            <a:off x="1659890" y="7022465"/>
            <a:ext cx="114300" cy="90805"/>
          </a:xfrm>
          <a:custGeom>
            <a:avLst/>
            <a:gdLst>
              <a:gd name="connsiteX0" fmla="*/ 0 w 114300"/>
              <a:gd name="connsiteY0" fmla="*/ 90804 h 90805"/>
              <a:gd name="connsiteX1" fmla="*/ 114300 w 114300"/>
              <a:gd name="connsiteY1" fmla="*/ 90804 h 90805"/>
              <a:gd name="connsiteX2" fmla="*/ 114300 w 114300"/>
              <a:gd name="connsiteY2" fmla="*/ 0 h 90805"/>
              <a:gd name="connsiteX3" fmla="*/ 0 w 114300"/>
              <a:gd name="connsiteY3" fmla="*/ 0 h 90805"/>
              <a:gd name="connsiteX4" fmla="*/ 0 w 114300"/>
              <a:gd name="connsiteY4" fmla="*/ 90804 h 9080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14300" h="90805">
                <a:moveTo>
                  <a:pt x="0" y="90804"/>
                </a:moveTo>
                <a:lnTo>
                  <a:pt x="114300" y="90804"/>
                </a:lnTo>
                <a:lnTo>
                  <a:pt x="114300" y="0"/>
                </a:lnTo>
                <a:lnTo>
                  <a:pt x="0" y="0"/>
                </a:lnTo>
                <a:lnTo>
                  <a:pt x="0" y="90804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37" name="Freeform 3"/>
          <p:cNvSpPr/>
          <p:nvPr/>
        </p:nvSpPr>
        <p:spPr>
          <a:xfrm>
            <a:off x="1653540" y="7016115"/>
            <a:ext cx="127000" cy="103505"/>
          </a:xfrm>
          <a:custGeom>
            <a:avLst/>
            <a:gdLst>
              <a:gd name="connsiteX0" fmla="*/ 6350 w 127000"/>
              <a:gd name="connsiteY0" fmla="*/ 97154 h 103505"/>
              <a:gd name="connsiteX1" fmla="*/ 120650 w 127000"/>
              <a:gd name="connsiteY1" fmla="*/ 97154 h 103505"/>
              <a:gd name="connsiteX2" fmla="*/ 120650 w 127000"/>
              <a:gd name="connsiteY2" fmla="*/ 6350 h 103505"/>
              <a:gd name="connsiteX3" fmla="*/ 6350 w 127000"/>
              <a:gd name="connsiteY3" fmla="*/ 6350 h 103505"/>
              <a:gd name="connsiteX4" fmla="*/ 6350 w 127000"/>
              <a:gd name="connsiteY4" fmla="*/ 97154 h 10350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7000" h="103505">
                <a:moveTo>
                  <a:pt x="6350" y="97154"/>
                </a:moveTo>
                <a:lnTo>
                  <a:pt x="120650" y="97154"/>
                </a:lnTo>
                <a:lnTo>
                  <a:pt x="120650" y="6350"/>
                </a:lnTo>
                <a:lnTo>
                  <a:pt x="6350" y="6350"/>
                </a:lnTo>
                <a:lnTo>
                  <a:pt x="6350" y="97154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38" name="Freeform 3"/>
          <p:cNvSpPr/>
          <p:nvPr/>
        </p:nvSpPr>
        <p:spPr>
          <a:xfrm>
            <a:off x="3120390" y="7022465"/>
            <a:ext cx="114300" cy="90805"/>
          </a:xfrm>
          <a:custGeom>
            <a:avLst/>
            <a:gdLst>
              <a:gd name="connsiteX0" fmla="*/ 0 w 114300"/>
              <a:gd name="connsiteY0" fmla="*/ 90804 h 90805"/>
              <a:gd name="connsiteX1" fmla="*/ 114300 w 114300"/>
              <a:gd name="connsiteY1" fmla="*/ 90804 h 90805"/>
              <a:gd name="connsiteX2" fmla="*/ 114300 w 114300"/>
              <a:gd name="connsiteY2" fmla="*/ 0 h 90805"/>
              <a:gd name="connsiteX3" fmla="*/ 0 w 114300"/>
              <a:gd name="connsiteY3" fmla="*/ 0 h 90805"/>
              <a:gd name="connsiteX4" fmla="*/ 0 w 114300"/>
              <a:gd name="connsiteY4" fmla="*/ 90804 h 9080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14300" h="90805">
                <a:moveTo>
                  <a:pt x="0" y="90804"/>
                </a:moveTo>
                <a:lnTo>
                  <a:pt x="114300" y="90804"/>
                </a:lnTo>
                <a:lnTo>
                  <a:pt x="114300" y="0"/>
                </a:lnTo>
                <a:lnTo>
                  <a:pt x="0" y="0"/>
                </a:lnTo>
                <a:lnTo>
                  <a:pt x="0" y="90804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39" name="Freeform 3"/>
          <p:cNvSpPr/>
          <p:nvPr/>
        </p:nvSpPr>
        <p:spPr>
          <a:xfrm>
            <a:off x="3114040" y="7016115"/>
            <a:ext cx="127000" cy="103505"/>
          </a:xfrm>
          <a:custGeom>
            <a:avLst/>
            <a:gdLst>
              <a:gd name="connsiteX0" fmla="*/ 6350 w 127000"/>
              <a:gd name="connsiteY0" fmla="*/ 97154 h 103505"/>
              <a:gd name="connsiteX1" fmla="*/ 120650 w 127000"/>
              <a:gd name="connsiteY1" fmla="*/ 97154 h 103505"/>
              <a:gd name="connsiteX2" fmla="*/ 120650 w 127000"/>
              <a:gd name="connsiteY2" fmla="*/ 6350 h 103505"/>
              <a:gd name="connsiteX3" fmla="*/ 6350 w 127000"/>
              <a:gd name="connsiteY3" fmla="*/ 6350 h 103505"/>
              <a:gd name="connsiteX4" fmla="*/ 6350 w 127000"/>
              <a:gd name="connsiteY4" fmla="*/ 97154 h 10350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7000" h="103505">
                <a:moveTo>
                  <a:pt x="6350" y="97154"/>
                </a:moveTo>
                <a:lnTo>
                  <a:pt x="120650" y="97154"/>
                </a:lnTo>
                <a:lnTo>
                  <a:pt x="120650" y="6350"/>
                </a:lnTo>
                <a:lnTo>
                  <a:pt x="6350" y="6350"/>
                </a:lnTo>
                <a:lnTo>
                  <a:pt x="6350" y="97154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40" name="Freeform 3"/>
          <p:cNvSpPr/>
          <p:nvPr/>
        </p:nvSpPr>
        <p:spPr>
          <a:xfrm>
            <a:off x="4243705" y="7022465"/>
            <a:ext cx="114300" cy="90805"/>
          </a:xfrm>
          <a:custGeom>
            <a:avLst/>
            <a:gdLst>
              <a:gd name="connsiteX0" fmla="*/ 0 w 114300"/>
              <a:gd name="connsiteY0" fmla="*/ 90804 h 90805"/>
              <a:gd name="connsiteX1" fmla="*/ 114300 w 114300"/>
              <a:gd name="connsiteY1" fmla="*/ 90804 h 90805"/>
              <a:gd name="connsiteX2" fmla="*/ 114300 w 114300"/>
              <a:gd name="connsiteY2" fmla="*/ 0 h 90805"/>
              <a:gd name="connsiteX3" fmla="*/ 0 w 114300"/>
              <a:gd name="connsiteY3" fmla="*/ 0 h 90805"/>
              <a:gd name="connsiteX4" fmla="*/ 0 w 114300"/>
              <a:gd name="connsiteY4" fmla="*/ 90804 h 9080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14300" h="90805">
                <a:moveTo>
                  <a:pt x="0" y="90804"/>
                </a:moveTo>
                <a:lnTo>
                  <a:pt x="114300" y="90804"/>
                </a:lnTo>
                <a:lnTo>
                  <a:pt x="114300" y="0"/>
                </a:lnTo>
                <a:lnTo>
                  <a:pt x="0" y="0"/>
                </a:lnTo>
                <a:lnTo>
                  <a:pt x="0" y="90804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41" name="Freeform 3"/>
          <p:cNvSpPr/>
          <p:nvPr/>
        </p:nvSpPr>
        <p:spPr>
          <a:xfrm>
            <a:off x="4237355" y="7016115"/>
            <a:ext cx="127000" cy="103505"/>
          </a:xfrm>
          <a:custGeom>
            <a:avLst/>
            <a:gdLst>
              <a:gd name="connsiteX0" fmla="*/ 6350 w 127000"/>
              <a:gd name="connsiteY0" fmla="*/ 97154 h 103505"/>
              <a:gd name="connsiteX1" fmla="*/ 120650 w 127000"/>
              <a:gd name="connsiteY1" fmla="*/ 97154 h 103505"/>
              <a:gd name="connsiteX2" fmla="*/ 120650 w 127000"/>
              <a:gd name="connsiteY2" fmla="*/ 6350 h 103505"/>
              <a:gd name="connsiteX3" fmla="*/ 6350 w 127000"/>
              <a:gd name="connsiteY3" fmla="*/ 6350 h 103505"/>
              <a:gd name="connsiteX4" fmla="*/ 6350 w 127000"/>
              <a:gd name="connsiteY4" fmla="*/ 97154 h 10350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7000" h="103505">
                <a:moveTo>
                  <a:pt x="6350" y="97154"/>
                </a:moveTo>
                <a:lnTo>
                  <a:pt x="120650" y="97154"/>
                </a:lnTo>
                <a:lnTo>
                  <a:pt x="120650" y="6350"/>
                </a:lnTo>
                <a:lnTo>
                  <a:pt x="6350" y="6350"/>
                </a:lnTo>
                <a:lnTo>
                  <a:pt x="6350" y="97154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42" name="Freeform 3"/>
          <p:cNvSpPr/>
          <p:nvPr/>
        </p:nvSpPr>
        <p:spPr>
          <a:xfrm>
            <a:off x="5647690" y="7022465"/>
            <a:ext cx="114300" cy="90805"/>
          </a:xfrm>
          <a:custGeom>
            <a:avLst/>
            <a:gdLst>
              <a:gd name="connsiteX0" fmla="*/ 0 w 114300"/>
              <a:gd name="connsiteY0" fmla="*/ 90804 h 90805"/>
              <a:gd name="connsiteX1" fmla="*/ 114300 w 114300"/>
              <a:gd name="connsiteY1" fmla="*/ 90804 h 90805"/>
              <a:gd name="connsiteX2" fmla="*/ 114300 w 114300"/>
              <a:gd name="connsiteY2" fmla="*/ 0 h 90805"/>
              <a:gd name="connsiteX3" fmla="*/ 0 w 114300"/>
              <a:gd name="connsiteY3" fmla="*/ 0 h 90805"/>
              <a:gd name="connsiteX4" fmla="*/ 0 w 114300"/>
              <a:gd name="connsiteY4" fmla="*/ 90804 h 9080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14300" h="90805">
                <a:moveTo>
                  <a:pt x="0" y="90804"/>
                </a:moveTo>
                <a:lnTo>
                  <a:pt x="114300" y="90804"/>
                </a:lnTo>
                <a:lnTo>
                  <a:pt x="114300" y="0"/>
                </a:lnTo>
                <a:lnTo>
                  <a:pt x="0" y="0"/>
                </a:lnTo>
                <a:lnTo>
                  <a:pt x="0" y="90804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43" name="Freeform 3"/>
          <p:cNvSpPr/>
          <p:nvPr/>
        </p:nvSpPr>
        <p:spPr>
          <a:xfrm>
            <a:off x="5641340" y="7016115"/>
            <a:ext cx="127000" cy="103505"/>
          </a:xfrm>
          <a:custGeom>
            <a:avLst/>
            <a:gdLst>
              <a:gd name="connsiteX0" fmla="*/ 6350 w 127000"/>
              <a:gd name="connsiteY0" fmla="*/ 97154 h 103505"/>
              <a:gd name="connsiteX1" fmla="*/ 120650 w 127000"/>
              <a:gd name="connsiteY1" fmla="*/ 97154 h 103505"/>
              <a:gd name="connsiteX2" fmla="*/ 120650 w 127000"/>
              <a:gd name="connsiteY2" fmla="*/ 6350 h 103505"/>
              <a:gd name="connsiteX3" fmla="*/ 6350 w 127000"/>
              <a:gd name="connsiteY3" fmla="*/ 6350 h 103505"/>
              <a:gd name="connsiteX4" fmla="*/ 6350 w 127000"/>
              <a:gd name="connsiteY4" fmla="*/ 97154 h 10350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7000" h="103505">
                <a:moveTo>
                  <a:pt x="6350" y="97154"/>
                </a:moveTo>
                <a:lnTo>
                  <a:pt x="120650" y="97154"/>
                </a:lnTo>
                <a:lnTo>
                  <a:pt x="120650" y="6350"/>
                </a:lnTo>
                <a:lnTo>
                  <a:pt x="6350" y="6350"/>
                </a:lnTo>
                <a:lnTo>
                  <a:pt x="6350" y="97154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44" name="Freeform 3"/>
          <p:cNvSpPr/>
          <p:nvPr/>
        </p:nvSpPr>
        <p:spPr>
          <a:xfrm>
            <a:off x="6553200" y="7033260"/>
            <a:ext cx="114300" cy="90805"/>
          </a:xfrm>
          <a:custGeom>
            <a:avLst/>
            <a:gdLst>
              <a:gd name="connsiteX0" fmla="*/ 0 w 114300"/>
              <a:gd name="connsiteY0" fmla="*/ 90805 h 90805"/>
              <a:gd name="connsiteX1" fmla="*/ 114300 w 114300"/>
              <a:gd name="connsiteY1" fmla="*/ 90805 h 90805"/>
              <a:gd name="connsiteX2" fmla="*/ 114300 w 114300"/>
              <a:gd name="connsiteY2" fmla="*/ 0 h 90805"/>
              <a:gd name="connsiteX3" fmla="*/ 0 w 114300"/>
              <a:gd name="connsiteY3" fmla="*/ 0 h 90805"/>
              <a:gd name="connsiteX4" fmla="*/ 0 w 114300"/>
              <a:gd name="connsiteY4" fmla="*/ 90805 h 9080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14300" h="90805">
                <a:moveTo>
                  <a:pt x="0" y="90805"/>
                </a:moveTo>
                <a:lnTo>
                  <a:pt x="114300" y="90805"/>
                </a:lnTo>
                <a:lnTo>
                  <a:pt x="114300" y="0"/>
                </a:lnTo>
                <a:lnTo>
                  <a:pt x="0" y="0"/>
                </a:lnTo>
                <a:lnTo>
                  <a:pt x="0" y="90805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45" name="Freeform 3"/>
          <p:cNvSpPr/>
          <p:nvPr/>
        </p:nvSpPr>
        <p:spPr>
          <a:xfrm>
            <a:off x="6546850" y="7026910"/>
            <a:ext cx="127000" cy="103505"/>
          </a:xfrm>
          <a:custGeom>
            <a:avLst/>
            <a:gdLst>
              <a:gd name="connsiteX0" fmla="*/ 6350 w 127000"/>
              <a:gd name="connsiteY0" fmla="*/ 97155 h 103505"/>
              <a:gd name="connsiteX1" fmla="*/ 120650 w 127000"/>
              <a:gd name="connsiteY1" fmla="*/ 97155 h 103505"/>
              <a:gd name="connsiteX2" fmla="*/ 120650 w 127000"/>
              <a:gd name="connsiteY2" fmla="*/ 6350 h 103505"/>
              <a:gd name="connsiteX3" fmla="*/ 6350 w 127000"/>
              <a:gd name="connsiteY3" fmla="*/ 6350 h 103505"/>
              <a:gd name="connsiteX4" fmla="*/ 6350 w 127000"/>
              <a:gd name="connsiteY4" fmla="*/ 97155 h 10350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7000" h="103505">
                <a:moveTo>
                  <a:pt x="6350" y="97155"/>
                </a:moveTo>
                <a:lnTo>
                  <a:pt x="120650" y="97155"/>
                </a:lnTo>
                <a:lnTo>
                  <a:pt x="120650" y="6350"/>
                </a:lnTo>
                <a:lnTo>
                  <a:pt x="6350" y="6350"/>
                </a:lnTo>
                <a:lnTo>
                  <a:pt x="6350" y="97155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46" name="Freeform 3"/>
          <p:cNvSpPr/>
          <p:nvPr/>
        </p:nvSpPr>
        <p:spPr>
          <a:xfrm>
            <a:off x="775335" y="7778750"/>
            <a:ext cx="114300" cy="90805"/>
          </a:xfrm>
          <a:custGeom>
            <a:avLst/>
            <a:gdLst>
              <a:gd name="connsiteX0" fmla="*/ 0 w 114300"/>
              <a:gd name="connsiteY0" fmla="*/ 90805 h 90805"/>
              <a:gd name="connsiteX1" fmla="*/ 114300 w 114300"/>
              <a:gd name="connsiteY1" fmla="*/ 90805 h 90805"/>
              <a:gd name="connsiteX2" fmla="*/ 114300 w 114300"/>
              <a:gd name="connsiteY2" fmla="*/ 0 h 90805"/>
              <a:gd name="connsiteX3" fmla="*/ 0 w 114300"/>
              <a:gd name="connsiteY3" fmla="*/ 0 h 90805"/>
              <a:gd name="connsiteX4" fmla="*/ 0 w 114300"/>
              <a:gd name="connsiteY4" fmla="*/ 90805 h 9080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14300" h="90805">
                <a:moveTo>
                  <a:pt x="0" y="90805"/>
                </a:moveTo>
                <a:lnTo>
                  <a:pt x="114300" y="90805"/>
                </a:lnTo>
                <a:lnTo>
                  <a:pt x="114300" y="0"/>
                </a:lnTo>
                <a:lnTo>
                  <a:pt x="0" y="0"/>
                </a:lnTo>
                <a:lnTo>
                  <a:pt x="0" y="90805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47" name="Freeform 3"/>
          <p:cNvSpPr/>
          <p:nvPr/>
        </p:nvSpPr>
        <p:spPr>
          <a:xfrm>
            <a:off x="768985" y="7772400"/>
            <a:ext cx="127000" cy="103505"/>
          </a:xfrm>
          <a:custGeom>
            <a:avLst/>
            <a:gdLst>
              <a:gd name="connsiteX0" fmla="*/ 6350 w 127000"/>
              <a:gd name="connsiteY0" fmla="*/ 97155 h 103505"/>
              <a:gd name="connsiteX1" fmla="*/ 120650 w 127000"/>
              <a:gd name="connsiteY1" fmla="*/ 97155 h 103505"/>
              <a:gd name="connsiteX2" fmla="*/ 120650 w 127000"/>
              <a:gd name="connsiteY2" fmla="*/ 6350 h 103505"/>
              <a:gd name="connsiteX3" fmla="*/ 6350 w 127000"/>
              <a:gd name="connsiteY3" fmla="*/ 6350 h 103505"/>
              <a:gd name="connsiteX4" fmla="*/ 6350 w 127000"/>
              <a:gd name="connsiteY4" fmla="*/ 97155 h 10350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7000" h="103505">
                <a:moveTo>
                  <a:pt x="6350" y="97155"/>
                </a:moveTo>
                <a:lnTo>
                  <a:pt x="120650" y="97155"/>
                </a:lnTo>
                <a:lnTo>
                  <a:pt x="120650" y="6350"/>
                </a:lnTo>
                <a:lnTo>
                  <a:pt x="6350" y="6350"/>
                </a:lnTo>
                <a:lnTo>
                  <a:pt x="6350" y="97155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48" name="Freeform 3"/>
          <p:cNvSpPr/>
          <p:nvPr/>
        </p:nvSpPr>
        <p:spPr>
          <a:xfrm>
            <a:off x="1648460" y="7778750"/>
            <a:ext cx="114300" cy="90805"/>
          </a:xfrm>
          <a:custGeom>
            <a:avLst/>
            <a:gdLst>
              <a:gd name="connsiteX0" fmla="*/ 0 w 114300"/>
              <a:gd name="connsiteY0" fmla="*/ 90805 h 90805"/>
              <a:gd name="connsiteX1" fmla="*/ 114300 w 114300"/>
              <a:gd name="connsiteY1" fmla="*/ 90805 h 90805"/>
              <a:gd name="connsiteX2" fmla="*/ 114300 w 114300"/>
              <a:gd name="connsiteY2" fmla="*/ 0 h 90805"/>
              <a:gd name="connsiteX3" fmla="*/ 0 w 114300"/>
              <a:gd name="connsiteY3" fmla="*/ 0 h 90805"/>
              <a:gd name="connsiteX4" fmla="*/ 0 w 114300"/>
              <a:gd name="connsiteY4" fmla="*/ 90805 h 9080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14300" h="90805">
                <a:moveTo>
                  <a:pt x="0" y="90805"/>
                </a:moveTo>
                <a:lnTo>
                  <a:pt x="114300" y="90805"/>
                </a:lnTo>
                <a:lnTo>
                  <a:pt x="114300" y="0"/>
                </a:lnTo>
                <a:lnTo>
                  <a:pt x="0" y="0"/>
                </a:lnTo>
                <a:lnTo>
                  <a:pt x="0" y="90805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49" name="Freeform 3"/>
          <p:cNvSpPr/>
          <p:nvPr/>
        </p:nvSpPr>
        <p:spPr>
          <a:xfrm>
            <a:off x="1642110" y="7772400"/>
            <a:ext cx="127000" cy="103505"/>
          </a:xfrm>
          <a:custGeom>
            <a:avLst/>
            <a:gdLst>
              <a:gd name="connsiteX0" fmla="*/ 6350 w 127000"/>
              <a:gd name="connsiteY0" fmla="*/ 97155 h 103505"/>
              <a:gd name="connsiteX1" fmla="*/ 120650 w 127000"/>
              <a:gd name="connsiteY1" fmla="*/ 97155 h 103505"/>
              <a:gd name="connsiteX2" fmla="*/ 120650 w 127000"/>
              <a:gd name="connsiteY2" fmla="*/ 6350 h 103505"/>
              <a:gd name="connsiteX3" fmla="*/ 6350 w 127000"/>
              <a:gd name="connsiteY3" fmla="*/ 6350 h 103505"/>
              <a:gd name="connsiteX4" fmla="*/ 6350 w 127000"/>
              <a:gd name="connsiteY4" fmla="*/ 97155 h 10350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7000" h="103505">
                <a:moveTo>
                  <a:pt x="6350" y="97155"/>
                </a:moveTo>
                <a:lnTo>
                  <a:pt x="120650" y="97155"/>
                </a:lnTo>
                <a:lnTo>
                  <a:pt x="120650" y="6350"/>
                </a:lnTo>
                <a:lnTo>
                  <a:pt x="6350" y="6350"/>
                </a:lnTo>
                <a:lnTo>
                  <a:pt x="6350" y="97155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50" name="Freeform 3"/>
          <p:cNvSpPr/>
          <p:nvPr/>
        </p:nvSpPr>
        <p:spPr>
          <a:xfrm>
            <a:off x="3276600" y="376237"/>
            <a:ext cx="4149090" cy="411480"/>
          </a:xfrm>
          <a:custGeom>
            <a:avLst/>
            <a:gdLst>
              <a:gd name="connsiteX0" fmla="*/ 0 w 4149090"/>
              <a:gd name="connsiteY0" fmla="*/ 411480 h 411480"/>
              <a:gd name="connsiteX1" fmla="*/ 4149090 w 4149090"/>
              <a:gd name="connsiteY1" fmla="*/ 411480 h 411480"/>
              <a:gd name="connsiteX2" fmla="*/ 4149090 w 4149090"/>
              <a:gd name="connsiteY2" fmla="*/ 0 h 411480"/>
              <a:gd name="connsiteX3" fmla="*/ 0 w 4149090"/>
              <a:gd name="connsiteY3" fmla="*/ 0 h 411480"/>
              <a:gd name="connsiteX4" fmla="*/ 0 w 4149090"/>
              <a:gd name="connsiteY4" fmla="*/ 411480 h 41148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149090" h="411480">
                <a:moveTo>
                  <a:pt x="0" y="411480"/>
                </a:moveTo>
                <a:lnTo>
                  <a:pt x="4149090" y="411480"/>
                </a:lnTo>
                <a:lnTo>
                  <a:pt x="4149090" y="0"/>
                </a:lnTo>
                <a:lnTo>
                  <a:pt x="0" y="0"/>
                </a:lnTo>
                <a:lnTo>
                  <a:pt x="0" y="41148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4500" y="177800"/>
            <a:ext cx="1778000" cy="7366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457200" y="1346200"/>
            <a:ext cx="8001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Channel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Source:</a:t>
            </a:r>
          </a:p>
        </p:txBody>
      </p:sp>
      <p:sp>
        <p:nvSpPr>
          <p:cNvPr id="1151" name="TextBox 1"/>
          <p:cNvSpPr txBox="1"/>
          <p:nvPr/>
        </p:nvSpPr>
        <p:spPr>
          <a:xfrm>
            <a:off x="5118100" y="1346200"/>
            <a:ext cx="6477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Sales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Officer:</a:t>
            </a:r>
          </a:p>
        </p:txBody>
      </p:sp>
      <p:sp>
        <p:nvSpPr>
          <p:cNvPr id="1152" name="TextBox 1"/>
          <p:cNvSpPr txBox="1"/>
          <p:nvPr/>
        </p:nvSpPr>
        <p:spPr>
          <a:xfrm>
            <a:off x="2781300" y="1346200"/>
            <a:ext cx="1930400" cy="4318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                <a:tab pos="254000" algn="l"/>
              </a:tabLst>
            </a:pP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Source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Code: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700"/>
              </a:lnSpc>
              <a:tabLst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1008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PERSONAL</a:t>
            </a:r>
            <a:r>
              <a:rPr lang="en-US" altLang="zh-CN" sz="1008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08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LOAN</a:t>
            </a:r>
            <a:r>
              <a:rPr lang="en-US" altLang="zh-CN" sz="1008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08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DETAILS</a:t>
            </a:r>
          </a:p>
        </p:txBody>
      </p:sp>
      <p:sp>
        <p:nvSpPr>
          <p:cNvPr id="1153" name="TextBox 1"/>
          <p:cNvSpPr txBox="1"/>
          <p:nvPr/>
        </p:nvSpPr>
        <p:spPr>
          <a:xfrm>
            <a:off x="457200" y="1892300"/>
            <a:ext cx="26670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Desired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Loan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Amount: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PhP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</a:t>
            </a:r>
          </a:p>
        </p:txBody>
      </p:sp>
      <p:sp>
        <p:nvSpPr>
          <p:cNvPr id="1154" name="TextBox 1"/>
          <p:cNvSpPr txBox="1"/>
          <p:nvPr/>
        </p:nvSpPr>
        <p:spPr>
          <a:xfrm>
            <a:off x="3657600" y="1892300"/>
            <a:ext cx="15494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Desired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Payment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Term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(Months)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155" name="TextBox 1"/>
          <p:cNvSpPr txBox="1"/>
          <p:nvPr/>
        </p:nvSpPr>
        <p:spPr>
          <a:xfrm>
            <a:off x="5562600" y="1892300"/>
            <a:ext cx="1016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156" name="TextBox 1"/>
          <p:cNvSpPr txBox="1"/>
          <p:nvPr/>
        </p:nvSpPr>
        <p:spPr>
          <a:xfrm>
            <a:off x="6019800" y="1892300"/>
            <a:ext cx="1016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sp>
        <p:nvSpPr>
          <p:cNvPr id="1157" name="TextBox 1"/>
          <p:cNvSpPr txBox="1"/>
          <p:nvPr/>
        </p:nvSpPr>
        <p:spPr>
          <a:xfrm>
            <a:off x="6477000" y="1892300"/>
            <a:ext cx="1016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</p:txBody>
      </p:sp>
      <p:sp>
        <p:nvSpPr>
          <p:cNvPr id="1158" name="TextBox 1"/>
          <p:cNvSpPr txBox="1"/>
          <p:nvPr/>
        </p:nvSpPr>
        <p:spPr>
          <a:xfrm>
            <a:off x="6934200" y="1892300"/>
            <a:ext cx="1016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</p:txBody>
      </p:sp>
      <p:sp>
        <p:nvSpPr>
          <p:cNvPr id="1159" name="TextBox 1"/>
          <p:cNvSpPr txBox="1"/>
          <p:nvPr/>
        </p:nvSpPr>
        <p:spPr>
          <a:xfrm>
            <a:off x="457200" y="2019300"/>
            <a:ext cx="11938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(Subject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Bank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approval)</a:t>
            </a:r>
          </a:p>
        </p:txBody>
      </p:sp>
      <p:sp>
        <p:nvSpPr>
          <p:cNvPr id="1160" name="TextBox 1"/>
          <p:cNvSpPr txBox="1"/>
          <p:nvPr/>
        </p:nvSpPr>
        <p:spPr>
          <a:xfrm>
            <a:off x="457200" y="2209800"/>
            <a:ext cx="6985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Loan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Purpose:</a:t>
            </a:r>
          </a:p>
        </p:txBody>
      </p:sp>
      <p:sp>
        <p:nvSpPr>
          <p:cNvPr id="1161" name="TextBox 1"/>
          <p:cNvSpPr txBox="1"/>
          <p:nvPr/>
        </p:nvSpPr>
        <p:spPr>
          <a:xfrm>
            <a:off x="1397000" y="2209800"/>
            <a:ext cx="13589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purchase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of:</a:t>
            </a:r>
          </a:p>
        </p:txBody>
      </p:sp>
      <p:sp>
        <p:nvSpPr>
          <p:cNvPr id="1162" name="TextBox 1"/>
          <p:cNvSpPr txBox="1"/>
          <p:nvPr/>
        </p:nvSpPr>
        <p:spPr>
          <a:xfrm>
            <a:off x="1371600" y="2324100"/>
            <a:ext cx="4191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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Travel</a:t>
            </a:r>
          </a:p>
        </p:txBody>
      </p:sp>
      <p:sp>
        <p:nvSpPr>
          <p:cNvPr id="1163" name="TextBox 1"/>
          <p:cNvSpPr txBox="1"/>
          <p:nvPr/>
        </p:nvSpPr>
        <p:spPr>
          <a:xfrm>
            <a:off x="3187700" y="2324100"/>
            <a:ext cx="11303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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Personal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Consumption</a:t>
            </a:r>
          </a:p>
        </p:txBody>
      </p:sp>
      <p:sp>
        <p:nvSpPr>
          <p:cNvPr id="1164" name="TextBox 1"/>
          <p:cNvSpPr txBox="1"/>
          <p:nvPr/>
        </p:nvSpPr>
        <p:spPr>
          <a:xfrm>
            <a:off x="4711700" y="2324100"/>
            <a:ext cx="889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</a:t>
            </a:r>
          </a:p>
        </p:txBody>
      </p:sp>
      <p:sp>
        <p:nvSpPr>
          <p:cNvPr id="1165" name="TextBox 1"/>
          <p:cNvSpPr txBox="1"/>
          <p:nvPr/>
        </p:nvSpPr>
        <p:spPr>
          <a:xfrm>
            <a:off x="4851400" y="2336800"/>
            <a:ext cx="7620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Balance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Transfer</a:t>
            </a:r>
          </a:p>
        </p:txBody>
      </p:sp>
      <p:sp>
        <p:nvSpPr>
          <p:cNvPr id="1166" name="TextBox 1"/>
          <p:cNvSpPr txBox="1"/>
          <p:nvPr/>
        </p:nvSpPr>
        <p:spPr>
          <a:xfrm>
            <a:off x="5943600" y="2451100"/>
            <a:ext cx="1320800" cy="241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                <a:tab pos="139700" algn="l"/>
              </a:tabLst>
            </a:pP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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Others: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pls.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specify:</a:t>
            </a:r>
          </a:p>
          <a:p>
            <a:pPr>
              <a:lnSpc>
                <a:spcPts val="1000"/>
              </a:lnSpc>
              <a:tabLst>
                <a:tab pos="139700" algn="l"/>
              </a:tabLst>
            </a:pPr>
            <a:r>
              <a:rPr lang="en-US" altLang="zh-CN" dirty="0" smtClean="0"/>
              <a:t>	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</a:t>
            </a:r>
          </a:p>
        </p:txBody>
      </p:sp>
      <p:sp>
        <p:nvSpPr>
          <p:cNvPr id="1167" name="TextBox 1"/>
          <p:cNvSpPr txBox="1"/>
          <p:nvPr/>
        </p:nvSpPr>
        <p:spPr>
          <a:xfrm>
            <a:off x="1371600" y="2451100"/>
            <a:ext cx="1384300" cy="368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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Appliance/s</a:t>
            </a:r>
          </a:p>
          <a:p>
            <a:pPr>
              <a:lnSpc>
                <a:spcPts val="10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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Furniture/Fixtures</a:t>
            </a:r>
          </a:p>
          <a:p>
            <a:pPr>
              <a:lnSpc>
                <a:spcPts val="10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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Electronic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Gadgets/Devices</a:t>
            </a:r>
          </a:p>
        </p:txBody>
      </p:sp>
      <p:sp>
        <p:nvSpPr>
          <p:cNvPr id="1168" name="TextBox 1"/>
          <p:cNvSpPr txBox="1"/>
          <p:nvPr/>
        </p:nvSpPr>
        <p:spPr>
          <a:xfrm>
            <a:off x="3200400" y="2451100"/>
            <a:ext cx="1231900" cy="368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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Hospitalization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Medical</a:t>
            </a:r>
          </a:p>
          <a:p>
            <a:pPr>
              <a:lnSpc>
                <a:spcPts val="10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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Health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Wellness</a:t>
            </a:r>
          </a:p>
          <a:p>
            <a:pPr>
              <a:lnSpc>
                <a:spcPts val="10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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Education</a:t>
            </a:r>
          </a:p>
        </p:txBody>
      </p:sp>
      <p:sp>
        <p:nvSpPr>
          <p:cNvPr id="1169" name="TextBox 1"/>
          <p:cNvSpPr txBox="1"/>
          <p:nvPr/>
        </p:nvSpPr>
        <p:spPr>
          <a:xfrm>
            <a:off x="4711700" y="2451100"/>
            <a:ext cx="88900" cy="368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</a:t>
            </a:r>
          </a:p>
          <a:p>
            <a:pPr>
              <a:lnSpc>
                <a:spcPts val="10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</a:t>
            </a:r>
          </a:p>
          <a:p>
            <a:pPr>
              <a:lnSpc>
                <a:spcPts val="10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</a:t>
            </a:r>
          </a:p>
        </p:txBody>
      </p:sp>
      <p:sp>
        <p:nvSpPr>
          <p:cNvPr id="1170" name="TextBox 1"/>
          <p:cNvSpPr txBox="1"/>
          <p:nvPr/>
        </p:nvSpPr>
        <p:spPr>
          <a:xfrm>
            <a:off x="4851400" y="2476500"/>
            <a:ext cx="889000" cy="355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Special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Events</a:t>
            </a:r>
          </a:p>
          <a:p>
            <a:pPr>
              <a:lnSpc>
                <a:spcPts val="10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Home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Improvement</a:t>
            </a:r>
          </a:p>
          <a:p>
            <a:pPr>
              <a:lnSpc>
                <a:spcPts val="10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Repair</a:t>
            </a:r>
          </a:p>
        </p:txBody>
      </p:sp>
      <p:sp>
        <p:nvSpPr>
          <p:cNvPr id="1171" name="TextBox 1"/>
          <p:cNvSpPr txBox="1"/>
          <p:nvPr/>
        </p:nvSpPr>
        <p:spPr>
          <a:xfrm>
            <a:off x="457200" y="2933700"/>
            <a:ext cx="20701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/>
            </a:pP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Mode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Loan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Release: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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Manager’s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Check</a:t>
            </a:r>
          </a:p>
        </p:txBody>
      </p:sp>
      <p:sp>
        <p:nvSpPr>
          <p:cNvPr id="1172" name="TextBox 1"/>
          <p:cNvSpPr txBox="1"/>
          <p:nvPr/>
        </p:nvSpPr>
        <p:spPr>
          <a:xfrm>
            <a:off x="5765800" y="2933700"/>
            <a:ext cx="9779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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Cash/Prepaid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Card</a:t>
            </a:r>
          </a:p>
        </p:txBody>
      </p:sp>
      <p:sp>
        <p:nvSpPr>
          <p:cNvPr id="1173" name="TextBox 1"/>
          <p:cNvSpPr txBox="1"/>
          <p:nvPr/>
        </p:nvSpPr>
        <p:spPr>
          <a:xfrm>
            <a:off x="2641600" y="2933700"/>
            <a:ext cx="3009900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                <a:tab pos="419100" algn="l"/>
              </a:tabLst>
            </a:pP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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Credit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existing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Bank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Account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No.: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</a:t>
            </a:r>
          </a:p>
          <a:p>
            <a:pPr>
              <a:lnSpc>
                <a:spcPts val="1100"/>
              </a:lnSpc>
              <a:tabLst>
                <a:tab pos="419100" algn="l"/>
              </a:tabLst>
            </a:pPr>
            <a:r>
              <a:rPr lang="en-US" altLang="zh-CN" dirty="0" smtClean="0"/>
              <a:t>	</a:t>
            </a:r>
            <a:r>
              <a:rPr lang="en-US" altLang="zh-CN" sz="1008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PERSONAL</a:t>
            </a:r>
            <a:r>
              <a:rPr lang="en-US" altLang="zh-CN" sz="1008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08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</a:p>
        </p:txBody>
      </p:sp>
      <p:sp>
        <p:nvSpPr>
          <p:cNvPr id="1174" name="TextBox 1"/>
          <p:cNvSpPr txBox="1"/>
          <p:nvPr/>
        </p:nvSpPr>
        <p:spPr>
          <a:xfrm>
            <a:off x="457200" y="3302000"/>
            <a:ext cx="12192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Existing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Loan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Customer?</a:t>
            </a:r>
          </a:p>
        </p:txBody>
      </p:sp>
      <p:sp>
        <p:nvSpPr>
          <p:cNvPr id="1175" name="TextBox 1"/>
          <p:cNvSpPr txBox="1"/>
          <p:nvPr/>
        </p:nvSpPr>
        <p:spPr>
          <a:xfrm>
            <a:off x="1930400" y="3276600"/>
            <a:ext cx="2794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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Yes</a:t>
            </a:r>
          </a:p>
        </p:txBody>
      </p:sp>
      <p:sp>
        <p:nvSpPr>
          <p:cNvPr id="1176" name="TextBox 1"/>
          <p:cNvSpPr txBox="1"/>
          <p:nvPr/>
        </p:nvSpPr>
        <p:spPr>
          <a:xfrm>
            <a:off x="2514600" y="3276600"/>
            <a:ext cx="2413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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</a:t>
            </a:r>
          </a:p>
        </p:txBody>
      </p:sp>
      <p:sp>
        <p:nvSpPr>
          <p:cNvPr id="1177" name="TextBox 1"/>
          <p:cNvSpPr txBox="1"/>
          <p:nvPr/>
        </p:nvSpPr>
        <p:spPr>
          <a:xfrm>
            <a:off x="457200" y="3492500"/>
            <a:ext cx="68326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Name: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___________________________________________________________________________________________________________________</a:t>
            </a:r>
          </a:p>
        </p:txBody>
      </p:sp>
      <p:sp>
        <p:nvSpPr>
          <p:cNvPr id="1178" name="TextBox 1"/>
          <p:cNvSpPr txBox="1"/>
          <p:nvPr/>
        </p:nvSpPr>
        <p:spPr>
          <a:xfrm>
            <a:off x="1562100" y="3606800"/>
            <a:ext cx="4953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Name</a:t>
            </a:r>
          </a:p>
        </p:txBody>
      </p:sp>
      <p:sp>
        <p:nvSpPr>
          <p:cNvPr id="1179" name="TextBox 1"/>
          <p:cNvSpPr txBox="1"/>
          <p:nvPr/>
        </p:nvSpPr>
        <p:spPr>
          <a:xfrm>
            <a:off x="3505200" y="3606800"/>
            <a:ext cx="5842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Middle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Name</a:t>
            </a:r>
          </a:p>
        </p:txBody>
      </p:sp>
      <p:sp>
        <p:nvSpPr>
          <p:cNvPr id="1180" name="TextBox 1"/>
          <p:cNvSpPr txBox="1"/>
          <p:nvPr/>
        </p:nvSpPr>
        <p:spPr>
          <a:xfrm>
            <a:off x="5029200" y="3606800"/>
            <a:ext cx="4826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Last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Name</a:t>
            </a:r>
          </a:p>
        </p:txBody>
      </p:sp>
      <p:sp>
        <p:nvSpPr>
          <p:cNvPr id="1181" name="TextBox 1"/>
          <p:cNvSpPr txBox="1"/>
          <p:nvPr/>
        </p:nvSpPr>
        <p:spPr>
          <a:xfrm>
            <a:off x="457200" y="3771900"/>
            <a:ext cx="39370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/>
            </a:pP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Mother’s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Complete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Maiden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</a:t>
            </a:r>
          </a:p>
        </p:txBody>
      </p:sp>
      <p:sp>
        <p:nvSpPr>
          <p:cNvPr id="1182" name="TextBox 1"/>
          <p:cNvSpPr txBox="1"/>
          <p:nvPr/>
        </p:nvSpPr>
        <p:spPr>
          <a:xfrm>
            <a:off x="4508500" y="3771900"/>
            <a:ext cx="13208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/>
            </a:pP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Title: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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Mr.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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Mrs.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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Ms.</a:t>
            </a:r>
          </a:p>
        </p:txBody>
      </p:sp>
      <p:sp>
        <p:nvSpPr>
          <p:cNvPr id="1183" name="TextBox 1"/>
          <p:cNvSpPr txBox="1"/>
          <p:nvPr/>
        </p:nvSpPr>
        <p:spPr>
          <a:xfrm>
            <a:off x="5981700" y="3771900"/>
            <a:ext cx="12954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/>
            </a:pP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Gender: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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Male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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Female</a:t>
            </a:r>
          </a:p>
        </p:txBody>
      </p:sp>
      <p:sp>
        <p:nvSpPr>
          <p:cNvPr id="1184" name="TextBox 1"/>
          <p:cNvSpPr txBox="1"/>
          <p:nvPr/>
        </p:nvSpPr>
        <p:spPr>
          <a:xfrm>
            <a:off x="457200" y="3987800"/>
            <a:ext cx="5842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Civil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Status:</a:t>
            </a:r>
          </a:p>
        </p:txBody>
      </p:sp>
      <p:sp>
        <p:nvSpPr>
          <p:cNvPr id="1185" name="TextBox 1"/>
          <p:cNvSpPr txBox="1"/>
          <p:nvPr/>
        </p:nvSpPr>
        <p:spPr>
          <a:xfrm>
            <a:off x="1371600" y="3962400"/>
            <a:ext cx="4191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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Single</a:t>
            </a:r>
          </a:p>
        </p:txBody>
      </p:sp>
      <p:sp>
        <p:nvSpPr>
          <p:cNvPr id="1186" name="TextBox 1"/>
          <p:cNvSpPr txBox="1"/>
          <p:nvPr/>
        </p:nvSpPr>
        <p:spPr>
          <a:xfrm>
            <a:off x="2286000" y="3962400"/>
            <a:ext cx="5080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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Married</a:t>
            </a:r>
          </a:p>
        </p:txBody>
      </p:sp>
      <p:sp>
        <p:nvSpPr>
          <p:cNvPr id="1187" name="TextBox 1"/>
          <p:cNvSpPr txBox="1"/>
          <p:nvPr/>
        </p:nvSpPr>
        <p:spPr>
          <a:xfrm>
            <a:off x="3200400" y="3962400"/>
            <a:ext cx="9906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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Legally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Separated</a:t>
            </a:r>
          </a:p>
        </p:txBody>
      </p:sp>
      <p:sp>
        <p:nvSpPr>
          <p:cNvPr id="1188" name="TextBox 1"/>
          <p:cNvSpPr txBox="1"/>
          <p:nvPr/>
        </p:nvSpPr>
        <p:spPr>
          <a:xfrm>
            <a:off x="4572000" y="3962400"/>
            <a:ext cx="9271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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Widow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Widower</a:t>
            </a:r>
          </a:p>
        </p:txBody>
      </p:sp>
      <p:sp>
        <p:nvSpPr>
          <p:cNvPr id="1189" name="TextBox 1"/>
          <p:cNvSpPr txBox="1"/>
          <p:nvPr/>
        </p:nvSpPr>
        <p:spPr>
          <a:xfrm>
            <a:off x="457200" y="4178300"/>
            <a:ext cx="18161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Nationality: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</a:t>
            </a:r>
          </a:p>
        </p:txBody>
      </p:sp>
      <p:sp>
        <p:nvSpPr>
          <p:cNvPr id="1190" name="TextBox 1"/>
          <p:cNvSpPr txBox="1"/>
          <p:nvPr/>
        </p:nvSpPr>
        <p:spPr>
          <a:xfrm>
            <a:off x="2743200" y="4178300"/>
            <a:ext cx="24384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Date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Birth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(mm/dd/yy)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</a:t>
            </a:r>
          </a:p>
        </p:txBody>
      </p:sp>
      <p:sp>
        <p:nvSpPr>
          <p:cNvPr id="1191" name="TextBox 1"/>
          <p:cNvSpPr txBox="1"/>
          <p:nvPr/>
        </p:nvSpPr>
        <p:spPr>
          <a:xfrm>
            <a:off x="5486400" y="4178300"/>
            <a:ext cx="17780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Place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Birth: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</a:t>
            </a:r>
          </a:p>
        </p:txBody>
      </p:sp>
      <p:sp>
        <p:nvSpPr>
          <p:cNvPr id="1192" name="TextBox 1"/>
          <p:cNvSpPr txBox="1"/>
          <p:nvPr/>
        </p:nvSpPr>
        <p:spPr>
          <a:xfrm>
            <a:off x="457200" y="4368800"/>
            <a:ext cx="11557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Educational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Attainment:</a:t>
            </a:r>
          </a:p>
        </p:txBody>
      </p:sp>
      <p:sp>
        <p:nvSpPr>
          <p:cNvPr id="1193" name="TextBox 1"/>
          <p:cNvSpPr txBox="1"/>
          <p:nvPr/>
        </p:nvSpPr>
        <p:spPr>
          <a:xfrm>
            <a:off x="1854200" y="4343400"/>
            <a:ext cx="6604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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High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School</a:t>
            </a:r>
          </a:p>
        </p:txBody>
      </p:sp>
      <p:sp>
        <p:nvSpPr>
          <p:cNvPr id="1194" name="TextBox 1"/>
          <p:cNvSpPr txBox="1"/>
          <p:nvPr/>
        </p:nvSpPr>
        <p:spPr>
          <a:xfrm>
            <a:off x="2768600" y="4343400"/>
            <a:ext cx="6096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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Vocational</a:t>
            </a:r>
          </a:p>
        </p:txBody>
      </p:sp>
      <p:sp>
        <p:nvSpPr>
          <p:cNvPr id="1195" name="TextBox 1"/>
          <p:cNvSpPr txBox="1"/>
          <p:nvPr/>
        </p:nvSpPr>
        <p:spPr>
          <a:xfrm>
            <a:off x="3657600" y="4343400"/>
            <a:ext cx="4572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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College</a:t>
            </a:r>
          </a:p>
        </p:txBody>
      </p:sp>
      <p:sp>
        <p:nvSpPr>
          <p:cNvPr id="1196" name="TextBox 1"/>
          <p:cNvSpPr txBox="1"/>
          <p:nvPr/>
        </p:nvSpPr>
        <p:spPr>
          <a:xfrm>
            <a:off x="4343400" y="4343400"/>
            <a:ext cx="8255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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Post-Graduate</a:t>
            </a:r>
          </a:p>
        </p:txBody>
      </p:sp>
      <p:sp>
        <p:nvSpPr>
          <p:cNvPr id="1197" name="TextBox 1"/>
          <p:cNvSpPr txBox="1"/>
          <p:nvPr/>
        </p:nvSpPr>
        <p:spPr>
          <a:xfrm>
            <a:off x="5486400" y="4343400"/>
            <a:ext cx="17653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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Others: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</a:t>
            </a:r>
          </a:p>
        </p:txBody>
      </p:sp>
      <p:sp>
        <p:nvSpPr>
          <p:cNvPr id="1198" name="TextBox 1"/>
          <p:cNvSpPr txBox="1"/>
          <p:nvPr/>
        </p:nvSpPr>
        <p:spPr>
          <a:xfrm>
            <a:off x="457200" y="4533900"/>
            <a:ext cx="24003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/>
            </a:pP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Home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Ownership: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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Owned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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Living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relatives</a:t>
            </a:r>
          </a:p>
        </p:txBody>
      </p:sp>
      <p:sp>
        <p:nvSpPr>
          <p:cNvPr id="1199" name="TextBox 1"/>
          <p:cNvSpPr txBox="1"/>
          <p:nvPr/>
        </p:nvSpPr>
        <p:spPr>
          <a:xfrm>
            <a:off x="2971800" y="4533900"/>
            <a:ext cx="4279900" cy="101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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Rented,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strike="sngStrike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/mo.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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Company-owned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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Mortgaged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Length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Stay: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years</a:t>
            </a:r>
          </a:p>
        </p:txBody>
      </p:sp>
      <p:sp>
        <p:nvSpPr>
          <p:cNvPr id="1200" name="TextBox 1"/>
          <p:cNvSpPr txBox="1"/>
          <p:nvPr/>
        </p:nvSpPr>
        <p:spPr>
          <a:xfrm>
            <a:off x="457200" y="4749800"/>
            <a:ext cx="6845300" cy="469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Present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Home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Address: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Zip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Code: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</a:t>
            </a:r>
          </a:p>
          <a:p>
            <a:pPr>
              <a:lnSpc>
                <a:spcPts val="1400"/>
              </a:lnSpc>
              <a:tabLst/>
            </a:pP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Home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Phone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No.: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Mobile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Phone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No.: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E-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Address: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____________________________</a:t>
            </a:r>
          </a:p>
          <a:p>
            <a:pPr>
              <a:lnSpc>
                <a:spcPts val="1400"/>
              </a:lnSpc>
              <a:tabLst/>
            </a:pP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Permanent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Home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Address: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__________________________________________________________________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Zip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Code: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</a:t>
            </a:r>
          </a:p>
        </p:txBody>
      </p:sp>
      <p:sp>
        <p:nvSpPr>
          <p:cNvPr id="1201" name="TextBox 1"/>
          <p:cNvSpPr txBox="1"/>
          <p:nvPr/>
        </p:nvSpPr>
        <p:spPr>
          <a:xfrm>
            <a:off x="1828800" y="5232400"/>
            <a:ext cx="1905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(No.)</a:t>
            </a:r>
          </a:p>
        </p:txBody>
      </p:sp>
      <p:sp>
        <p:nvSpPr>
          <p:cNvPr id="1202" name="TextBox 1"/>
          <p:cNvSpPr txBox="1"/>
          <p:nvPr/>
        </p:nvSpPr>
        <p:spPr>
          <a:xfrm>
            <a:off x="2286000" y="5232400"/>
            <a:ext cx="2921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(Street)</a:t>
            </a:r>
          </a:p>
        </p:txBody>
      </p:sp>
      <p:sp>
        <p:nvSpPr>
          <p:cNvPr id="1203" name="TextBox 1"/>
          <p:cNvSpPr txBox="1"/>
          <p:nvPr/>
        </p:nvSpPr>
        <p:spPr>
          <a:xfrm>
            <a:off x="3200400" y="5232400"/>
            <a:ext cx="3683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(Building)</a:t>
            </a:r>
          </a:p>
        </p:txBody>
      </p:sp>
      <p:sp>
        <p:nvSpPr>
          <p:cNvPr id="1204" name="TextBox 1"/>
          <p:cNvSpPr txBox="1"/>
          <p:nvPr/>
        </p:nvSpPr>
        <p:spPr>
          <a:xfrm>
            <a:off x="4114800" y="5232400"/>
            <a:ext cx="6858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(Municipality/City)</a:t>
            </a:r>
          </a:p>
        </p:txBody>
      </p:sp>
      <p:sp>
        <p:nvSpPr>
          <p:cNvPr id="1205" name="TextBox 1"/>
          <p:cNvSpPr txBox="1"/>
          <p:nvPr/>
        </p:nvSpPr>
        <p:spPr>
          <a:xfrm>
            <a:off x="5029200" y="5232400"/>
            <a:ext cx="3937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(Province</a:t>
            </a:r>
            <a:r>
              <a:rPr lang="en-US" altLang="zh-CN" sz="50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206" name="TextBox 1"/>
          <p:cNvSpPr txBox="1"/>
          <p:nvPr/>
        </p:nvSpPr>
        <p:spPr>
          <a:xfrm>
            <a:off x="457200" y="5346700"/>
            <a:ext cx="68199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Previous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Home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Address: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Zip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Code: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</a:t>
            </a:r>
          </a:p>
        </p:txBody>
      </p:sp>
      <p:sp>
        <p:nvSpPr>
          <p:cNvPr id="1207" name="TextBox 1"/>
          <p:cNvSpPr txBox="1"/>
          <p:nvPr/>
        </p:nvSpPr>
        <p:spPr>
          <a:xfrm>
            <a:off x="1828800" y="5461000"/>
            <a:ext cx="1905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(No.)</a:t>
            </a:r>
          </a:p>
        </p:txBody>
      </p:sp>
      <p:sp>
        <p:nvSpPr>
          <p:cNvPr id="1208" name="TextBox 1"/>
          <p:cNvSpPr txBox="1"/>
          <p:nvPr/>
        </p:nvSpPr>
        <p:spPr>
          <a:xfrm>
            <a:off x="2286000" y="5461000"/>
            <a:ext cx="2921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(Street)</a:t>
            </a:r>
          </a:p>
        </p:txBody>
      </p:sp>
      <p:sp>
        <p:nvSpPr>
          <p:cNvPr id="1209" name="TextBox 1"/>
          <p:cNvSpPr txBox="1"/>
          <p:nvPr/>
        </p:nvSpPr>
        <p:spPr>
          <a:xfrm>
            <a:off x="3200400" y="5461000"/>
            <a:ext cx="3683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(Building)</a:t>
            </a:r>
          </a:p>
        </p:txBody>
      </p:sp>
      <p:sp>
        <p:nvSpPr>
          <p:cNvPr id="1210" name="TextBox 1"/>
          <p:cNvSpPr txBox="1"/>
          <p:nvPr/>
        </p:nvSpPr>
        <p:spPr>
          <a:xfrm>
            <a:off x="4114800" y="5461000"/>
            <a:ext cx="6858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(Municipality/City)</a:t>
            </a:r>
          </a:p>
        </p:txBody>
      </p:sp>
      <p:sp>
        <p:nvSpPr>
          <p:cNvPr id="1211" name="TextBox 1"/>
          <p:cNvSpPr txBox="1"/>
          <p:nvPr/>
        </p:nvSpPr>
        <p:spPr>
          <a:xfrm>
            <a:off x="5029200" y="5461000"/>
            <a:ext cx="3937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(Province</a:t>
            </a:r>
            <a:r>
              <a:rPr lang="en-US" altLang="zh-CN" sz="50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212" name="TextBox 1"/>
          <p:cNvSpPr txBox="1"/>
          <p:nvPr/>
        </p:nvSpPr>
        <p:spPr>
          <a:xfrm>
            <a:off x="2743200" y="5562600"/>
            <a:ext cx="2273300" cy="114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/>
            </a:pPr>
            <a:r>
              <a:rPr lang="en-US" altLang="zh-CN" sz="1008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SPOUSE</a:t>
            </a:r>
            <a:r>
              <a:rPr lang="en-US" altLang="zh-CN" sz="1008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08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008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08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FAMILY</a:t>
            </a:r>
            <a:r>
              <a:rPr lang="en-US" altLang="zh-CN" sz="1008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08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</a:p>
        </p:txBody>
      </p:sp>
      <p:sp>
        <p:nvSpPr>
          <p:cNvPr id="1213" name="TextBox 1"/>
          <p:cNvSpPr txBox="1"/>
          <p:nvPr/>
        </p:nvSpPr>
        <p:spPr>
          <a:xfrm>
            <a:off x="457200" y="5791200"/>
            <a:ext cx="3937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Spouse:</a:t>
            </a:r>
          </a:p>
        </p:txBody>
      </p:sp>
      <p:sp>
        <p:nvSpPr>
          <p:cNvPr id="1214" name="TextBox 1"/>
          <p:cNvSpPr txBox="1"/>
          <p:nvPr/>
        </p:nvSpPr>
        <p:spPr>
          <a:xfrm>
            <a:off x="1054100" y="5791200"/>
            <a:ext cx="1397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Mr.</a:t>
            </a:r>
          </a:p>
        </p:txBody>
      </p:sp>
      <p:sp>
        <p:nvSpPr>
          <p:cNvPr id="1215" name="TextBox 1"/>
          <p:cNvSpPr txBox="1"/>
          <p:nvPr/>
        </p:nvSpPr>
        <p:spPr>
          <a:xfrm>
            <a:off x="1397000" y="5791200"/>
            <a:ext cx="58293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Mrs.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______________________________________________________________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Date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Birth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(mm/dd/yy)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</a:t>
            </a:r>
          </a:p>
        </p:txBody>
      </p:sp>
      <p:sp>
        <p:nvSpPr>
          <p:cNvPr id="1216" name="TextBox 1"/>
          <p:cNvSpPr txBox="1"/>
          <p:nvPr/>
        </p:nvSpPr>
        <p:spPr>
          <a:xfrm>
            <a:off x="1879600" y="5918200"/>
            <a:ext cx="4953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Name</a:t>
            </a:r>
          </a:p>
        </p:txBody>
      </p:sp>
      <p:sp>
        <p:nvSpPr>
          <p:cNvPr id="1217" name="TextBox 1"/>
          <p:cNvSpPr txBox="1"/>
          <p:nvPr/>
        </p:nvSpPr>
        <p:spPr>
          <a:xfrm>
            <a:off x="3200400" y="5918200"/>
            <a:ext cx="5969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Middle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Name</a:t>
            </a:r>
          </a:p>
        </p:txBody>
      </p:sp>
      <p:sp>
        <p:nvSpPr>
          <p:cNvPr id="1218" name="TextBox 1"/>
          <p:cNvSpPr txBox="1"/>
          <p:nvPr/>
        </p:nvSpPr>
        <p:spPr>
          <a:xfrm>
            <a:off x="4470400" y="5918200"/>
            <a:ext cx="4826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Last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Name</a:t>
            </a:r>
          </a:p>
        </p:txBody>
      </p:sp>
      <p:sp>
        <p:nvSpPr>
          <p:cNvPr id="1219" name="TextBox 1"/>
          <p:cNvSpPr txBox="1"/>
          <p:nvPr/>
        </p:nvSpPr>
        <p:spPr>
          <a:xfrm>
            <a:off x="457200" y="6096000"/>
            <a:ext cx="11557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Educational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Attainment:</a:t>
            </a:r>
          </a:p>
        </p:txBody>
      </p:sp>
      <p:sp>
        <p:nvSpPr>
          <p:cNvPr id="1220" name="TextBox 1"/>
          <p:cNvSpPr txBox="1"/>
          <p:nvPr/>
        </p:nvSpPr>
        <p:spPr>
          <a:xfrm>
            <a:off x="1955800" y="6096000"/>
            <a:ext cx="5461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High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School</a:t>
            </a:r>
          </a:p>
        </p:txBody>
      </p:sp>
      <p:sp>
        <p:nvSpPr>
          <p:cNvPr id="1221" name="TextBox 1"/>
          <p:cNvSpPr txBox="1"/>
          <p:nvPr/>
        </p:nvSpPr>
        <p:spPr>
          <a:xfrm>
            <a:off x="2882900" y="6096000"/>
            <a:ext cx="4699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Vocational</a:t>
            </a:r>
          </a:p>
        </p:txBody>
      </p:sp>
      <p:sp>
        <p:nvSpPr>
          <p:cNvPr id="1222" name="TextBox 1"/>
          <p:cNvSpPr txBox="1"/>
          <p:nvPr/>
        </p:nvSpPr>
        <p:spPr>
          <a:xfrm>
            <a:off x="3822700" y="6096000"/>
            <a:ext cx="3429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College</a:t>
            </a:r>
          </a:p>
        </p:txBody>
      </p:sp>
      <p:sp>
        <p:nvSpPr>
          <p:cNvPr id="1223" name="TextBox 1"/>
          <p:cNvSpPr txBox="1"/>
          <p:nvPr/>
        </p:nvSpPr>
        <p:spPr>
          <a:xfrm>
            <a:off x="4737100" y="6096000"/>
            <a:ext cx="6604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Post-Graduate</a:t>
            </a:r>
          </a:p>
        </p:txBody>
      </p:sp>
      <p:sp>
        <p:nvSpPr>
          <p:cNvPr id="1224" name="TextBox 1"/>
          <p:cNvSpPr txBox="1"/>
          <p:nvPr/>
        </p:nvSpPr>
        <p:spPr>
          <a:xfrm>
            <a:off x="5943600" y="6096000"/>
            <a:ext cx="13081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Others: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</a:t>
            </a:r>
          </a:p>
        </p:txBody>
      </p:sp>
      <p:sp>
        <p:nvSpPr>
          <p:cNvPr id="1225" name="TextBox 1"/>
          <p:cNvSpPr txBox="1"/>
          <p:nvPr/>
        </p:nvSpPr>
        <p:spPr>
          <a:xfrm>
            <a:off x="457200" y="6273800"/>
            <a:ext cx="6819900" cy="2921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/>
            </a:pP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Business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Employer’s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Name: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_______________________________________________________________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Position: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</a:t>
            </a:r>
          </a:p>
          <a:p>
            <a:pPr>
              <a:lnSpc>
                <a:spcPts val="1400"/>
              </a:lnSpc>
              <a:tabLst/>
            </a:pP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Business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Employer’s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Address: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_____________________________________________________________________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Zip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Code: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</a:t>
            </a:r>
          </a:p>
        </p:txBody>
      </p:sp>
      <p:sp>
        <p:nvSpPr>
          <p:cNvPr id="1226" name="TextBox 1"/>
          <p:cNvSpPr txBox="1"/>
          <p:nvPr/>
        </p:nvSpPr>
        <p:spPr>
          <a:xfrm>
            <a:off x="2286000" y="6591300"/>
            <a:ext cx="1651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No.)</a:t>
            </a:r>
          </a:p>
        </p:txBody>
      </p:sp>
      <p:sp>
        <p:nvSpPr>
          <p:cNvPr id="1227" name="TextBox 1"/>
          <p:cNvSpPr txBox="1"/>
          <p:nvPr/>
        </p:nvSpPr>
        <p:spPr>
          <a:xfrm>
            <a:off x="2743200" y="6591300"/>
            <a:ext cx="2921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(Street)</a:t>
            </a:r>
          </a:p>
        </p:txBody>
      </p:sp>
      <p:sp>
        <p:nvSpPr>
          <p:cNvPr id="1228" name="TextBox 1"/>
          <p:cNvSpPr txBox="1"/>
          <p:nvPr/>
        </p:nvSpPr>
        <p:spPr>
          <a:xfrm>
            <a:off x="3657600" y="6591300"/>
            <a:ext cx="3683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(Building)</a:t>
            </a:r>
          </a:p>
        </p:txBody>
      </p:sp>
      <p:sp>
        <p:nvSpPr>
          <p:cNvPr id="1229" name="TextBox 1"/>
          <p:cNvSpPr txBox="1"/>
          <p:nvPr/>
        </p:nvSpPr>
        <p:spPr>
          <a:xfrm>
            <a:off x="4572000" y="6591300"/>
            <a:ext cx="6858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(Municipality/City)</a:t>
            </a:r>
          </a:p>
        </p:txBody>
      </p:sp>
      <p:sp>
        <p:nvSpPr>
          <p:cNvPr id="1230" name="TextBox 1"/>
          <p:cNvSpPr txBox="1"/>
          <p:nvPr/>
        </p:nvSpPr>
        <p:spPr>
          <a:xfrm>
            <a:off x="5486400" y="6591300"/>
            <a:ext cx="3937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(Province</a:t>
            </a:r>
            <a:r>
              <a:rPr lang="en-US" altLang="zh-CN" sz="50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231" name="TextBox 1"/>
          <p:cNvSpPr txBox="1"/>
          <p:nvPr/>
        </p:nvSpPr>
        <p:spPr>
          <a:xfrm>
            <a:off x="457200" y="6692900"/>
            <a:ext cx="6807200" cy="241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                <a:tab pos="2616200" algn="l"/>
              </a:tabLst>
            </a:pPr>
            <a:r>
              <a:rPr lang="en-US" altLang="zh-CN" sz="792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Office Telephone No.: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____________________________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792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Number of Dependents: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792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 Children ____ Others: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i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(Relationship)</a:t>
            </a:r>
            <a:r>
              <a:rPr lang="en-US" altLang="zh-CN" sz="792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</a:t>
            </a:r>
          </a:p>
          <a:p>
            <a:pPr>
              <a:lnSpc>
                <a:spcPts val="1100"/>
              </a:lnSpc>
              <a:tabLst>
                <a:tab pos="2616200" algn="l"/>
              </a:tabLst>
            </a:pPr>
            <a:r>
              <a:rPr lang="en-US" altLang="zh-CN" dirty="0" smtClean="0"/>
              <a:t>	</a:t>
            </a:r>
            <a:r>
              <a:rPr lang="en-US" altLang="zh-CN" sz="1008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MY</a:t>
            </a:r>
            <a:r>
              <a:rPr lang="en-US" altLang="zh-CN" sz="1008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08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en-US" altLang="zh-CN" sz="1008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08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008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08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FINANCES</a:t>
            </a:r>
          </a:p>
        </p:txBody>
      </p:sp>
      <p:sp>
        <p:nvSpPr>
          <p:cNvPr id="1232" name="TextBox 1"/>
          <p:cNvSpPr txBox="1"/>
          <p:nvPr/>
        </p:nvSpPr>
        <p:spPr>
          <a:xfrm>
            <a:off x="457200" y="7048500"/>
            <a:ext cx="10287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Type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Employment:</a:t>
            </a:r>
          </a:p>
        </p:txBody>
      </p:sp>
      <p:sp>
        <p:nvSpPr>
          <p:cNvPr id="1233" name="TextBox 1"/>
          <p:cNvSpPr txBox="1"/>
          <p:nvPr/>
        </p:nvSpPr>
        <p:spPr>
          <a:xfrm>
            <a:off x="1828800" y="7048500"/>
            <a:ext cx="5461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Government</a:t>
            </a:r>
          </a:p>
        </p:txBody>
      </p:sp>
      <p:sp>
        <p:nvSpPr>
          <p:cNvPr id="1234" name="TextBox 1"/>
          <p:cNvSpPr txBox="1"/>
          <p:nvPr/>
        </p:nvSpPr>
        <p:spPr>
          <a:xfrm>
            <a:off x="3276600" y="7048500"/>
            <a:ext cx="3175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Private</a:t>
            </a:r>
          </a:p>
        </p:txBody>
      </p:sp>
      <p:sp>
        <p:nvSpPr>
          <p:cNvPr id="1235" name="TextBox 1"/>
          <p:cNvSpPr txBox="1"/>
          <p:nvPr/>
        </p:nvSpPr>
        <p:spPr>
          <a:xfrm>
            <a:off x="4419600" y="7048500"/>
            <a:ext cx="6350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Self-employed</a:t>
            </a:r>
          </a:p>
        </p:txBody>
      </p:sp>
      <p:sp>
        <p:nvSpPr>
          <p:cNvPr id="1236" name="TextBox 1"/>
          <p:cNvSpPr txBox="1"/>
          <p:nvPr/>
        </p:nvSpPr>
        <p:spPr>
          <a:xfrm>
            <a:off x="5791200" y="7048500"/>
            <a:ext cx="3175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Retired</a:t>
            </a:r>
          </a:p>
        </p:txBody>
      </p:sp>
      <p:sp>
        <p:nvSpPr>
          <p:cNvPr id="1237" name="TextBox 1"/>
          <p:cNvSpPr txBox="1"/>
          <p:nvPr/>
        </p:nvSpPr>
        <p:spPr>
          <a:xfrm>
            <a:off x="6705600" y="7048500"/>
            <a:ext cx="5588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Unemployed</a:t>
            </a:r>
          </a:p>
        </p:txBody>
      </p:sp>
      <p:sp>
        <p:nvSpPr>
          <p:cNvPr id="1238" name="TextBox 1"/>
          <p:cNvSpPr txBox="1"/>
          <p:nvPr/>
        </p:nvSpPr>
        <p:spPr>
          <a:xfrm>
            <a:off x="457200" y="7239000"/>
            <a:ext cx="9779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Employment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Status:</a:t>
            </a:r>
          </a:p>
        </p:txBody>
      </p:sp>
      <p:sp>
        <p:nvSpPr>
          <p:cNvPr id="1239" name="TextBox 1"/>
          <p:cNvSpPr txBox="1"/>
          <p:nvPr/>
        </p:nvSpPr>
        <p:spPr>
          <a:xfrm>
            <a:off x="1828800" y="7251700"/>
            <a:ext cx="4445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Contractual</a:t>
            </a:r>
          </a:p>
        </p:txBody>
      </p:sp>
      <p:sp>
        <p:nvSpPr>
          <p:cNvPr id="1240" name="TextBox 1"/>
          <p:cNvSpPr txBox="1"/>
          <p:nvPr/>
        </p:nvSpPr>
        <p:spPr>
          <a:xfrm>
            <a:off x="2552700" y="7251700"/>
            <a:ext cx="4953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Probationary</a:t>
            </a:r>
          </a:p>
        </p:txBody>
      </p:sp>
      <p:sp>
        <p:nvSpPr>
          <p:cNvPr id="1241" name="TextBox 1"/>
          <p:cNvSpPr txBox="1"/>
          <p:nvPr/>
        </p:nvSpPr>
        <p:spPr>
          <a:xfrm>
            <a:off x="3352800" y="7251700"/>
            <a:ext cx="7620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Permanent/Regular</a:t>
            </a:r>
          </a:p>
        </p:txBody>
      </p:sp>
      <p:sp>
        <p:nvSpPr>
          <p:cNvPr id="1242" name="TextBox 1"/>
          <p:cNvSpPr txBox="1"/>
          <p:nvPr/>
        </p:nvSpPr>
        <p:spPr>
          <a:xfrm>
            <a:off x="4394200" y="7239000"/>
            <a:ext cx="28702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Professional/Consultant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Nature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Business: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</a:t>
            </a:r>
          </a:p>
        </p:txBody>
      </p:sp>
      <p:sp>
        <p:nvSpPr>
          <p:cNvPr id="1243" name="TextBox 1"/>
          <p:cNvSpPr txBox="1"/>
          <p:nvPr/>
        </p:nvSpPr>
        <p:spPr>
          <a:xfrm>
            <a:off x="457200" y="7429500"/>
            <a:ext cx="16002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Length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Service: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years</a:t>
            </a:r>
          </a:p>
        </p:txBody>
      </p:sp>
      <p:sp>
        <p:nvSpPr>
          <p:cNvPr id="1244" name="TextBox 1"/>
          <p:cNvSpPr txBox="1"/>
          <p:nvPr/>
        </p:nvSpPr>
        <p:spPr>
          <a:xfrm>
            <a:off x="2971800" y="7429500"/>
            <a:ext cx="14732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Position: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</a:t>
            </a:r>
          </a:p>
        </p:txBody>
      </p:sp>
      <p:sp>
        <p:nvSpPr>
          <p:cNvPr id="1245" name="TextBox 1"/>
          <p:cNvSpPr txBox="1"/>
          <p:nvPr/>
        </p:nvSpPr>
        <p:spPr>
          <a:xfrm>
            <a:off x="5181600" y="7429500"/>
            <a:ext cx="16256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years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working: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years</a:t>
            </a:r>
          </a:p>
        </p:txBody>
      </p:sp>
      <p:sp>
        <p:nvSpPr>
          <p:cNvPr id="1246" name="TextBox 1"/>
          <p:cNvSpPr txBox="1"/>
          <p:nvPr/>
        </p:nvSpPr>
        <p:spPr>
          <a:xfrm>
            <a:off x="457200" y="7620000"/>
            <a:ext cx="2794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Rank:</a:t>
            </a:r>
          </a:p>
        </p:txBody>
      </p:sp>
      <p:sp>
        <p:nvSpPr>
          <p:cNvPr id="1247" name="TextBox 1"/>
          <p:cNvSpPr txBox="1"/>
          <p:nvPr/>
        </p:nvSpPr>
        <p:spPr>
          <a:xfrm>
            <a:off x="952500" y="7620000"/>
            <a:ext cx="6223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Rank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File</a:t>
            </a:r>
          </a:p>
        </p:txBody>
      </p:sp>
      <p:sp>
        <p:nvSpPr>
          <p:cNvPr id="1248" name="TextBox 1"/>
          <p:cNvSpPr txBox="1"/>
          <p:nvPr/>
        </p:nvSpPr>
        <p:spPr>
          <a:xfrm>
            <a:off x="1803400" y="7620000"/>
            <a:ext cx="30353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Junior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Officer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Supervisor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Asst.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Manager/Sr.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Asst.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Manager</a:t>
            </a:r>
          </a:p>
        </p:txBody>
      </p:sp>
      <p:sp>
        <p:nvSpPr>
          <p:cNvPr id="1249" name="TextBox 1"/>
          <p:cNvSpPr txBox="1"/>
          <p:nvPr/>
        </p:nvSpPr>
        <p:spPr>
          <a:xfrm>
            <a:off x="5130800" y="7620000"/>
            <a:ext cx="9779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Manager/Sr.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Manager</a:t>
            </a:r>
          </a:p>
        </p:txBody>
      </p:sp>
      <p:sp>
        <p:nvSpPr>
          <p:cNvPr id="1250" name="TextBox 1"/>
          <p:cNvSpPr txBox="1"/>
          <p:nvPr/>
        </p:nvSpPr>
        <p:spPr>
          <a:xfrm>
            <a:off x="6375400" y="7620000"/>
            <a:ext cx="4953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AVP/SAVP</a:t>
            </a:r>
          </a:p>
        </p:txBody>
      </p:sp>
      <p:sp>
        <p:nvSpPr>
          <p:cNvPr id="1251" name="TextBox 1"/>
          <p:cNvSpPr txBox="1"/>
          <p:nvPr/>
        </p:nvSpPr>
        <p:spPr>
          <a:xfrm>
            <a:off x="952500" y="7759700"/>
            <a:ext cx="5842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VP/FVP/SVP</a:t>
            </a:r>
          </a:p>
        </p:txBody>
      </p:sp>
      <p:sp>
        <p:nvSpPr>
          <p:cNvPr id="1252" name="TextBox 1"/>
          <p:cNvSpPr txBox="1"/>
          <p:nvPr/>
        </p:nvSpPr>
        <p:spPr>
          <a:xfrm>
            <a:off x="1803400" y="7759700"/>
            <a:ext cx="23241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President/CEO/Chairman/Director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Owner</a:t>
            </a:r>
          </a:p>
        </p:txBody>
      </p:sp>
      <p:sp>
        <p:nvSpPr>
          <p:cNvPr id="1253" name="TextBox 1"/>
          <p:cNvSpPr txBox="1"/>
          <p:nvPr/>
        </p:nvSpPr>
        <p:spPr>
          <a:xfrm>
            <a:off x="457200" y="7962900"/>
            <a:ext cx="6819900" cy="469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Date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Hire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(mm/dd/yy):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__________________________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SSS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GSIS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__________________________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TIN: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</a:t>
            </a:r>
          </a:p>
          <a:p>
            <a:pPr>
              <a:lnSpc>
                <a:spcPts val="1400"/>
              </a:lnSpc>
              <a:tabLst/>
            </a:pP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Business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Employer’s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Name: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_______________________________________________________________________________________________</a:t>
            </a:r>
          </a:p>
          <a:p>
            <a:pPr>
              <a:lnSpc>
                <a:spcPts val="1400"/>
              </a:lnSpc>
              <a:tabLst/>
            </a:pP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Business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Employer’s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Address: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_____________________________________________________________________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Zip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Code: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</a:t>
            </a:r>
          </a:p>
        </p:txBody>
      </p:sp>
      <p:sp>
        <p:nvSpPr>
          <p:cNvPr id="1254" name="TextBox 1"/>
          <p:cNvSpPr txBox="1"/>
          <p:nvPr/>
        </p:nvSpPr>
        <p:spPr>
          <a:xfrm>
            <a:off x="2286000" y="8458200"/>
            <a:ext cx="1905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(No.)</a:t>
            </a:r>
          </a:p>
        </p:txBody>
      </p:sp>
      <p:sp>
        <p:nvSpPr>
          <p:cNvPr id="1255" name="TextBox 1"/>
          <p:cNvSpPr txBox="1"/>
          <p:nvPr/>
        </p:nvSpPr>
        <p:spPr>
          <a:xfrm>
            <a:off x="2743200" y="8458200"/>
            <a:ext cx="2921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(Street)</a:t>
            </a:r>
          </a:p>
        </p:txBody>
      </p:sp>
      <p:sp>
        <p:nvSpPr>
          <p:cNvPr id="1256" name="TextBox 1"/>
          <p:cNvSpPr txBox="1"/>
          <p:nvPr/>
        </p:nvSpPr>
        <p:spPr>
          <a:xfrm>
            <a:off x="3657600" y="8458200"/>
            <a:ext cx="3683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(Building)</a:t>
            </a:r>
          </a:p>
        </p:txBody>
      </p:sp>
      <p:sp>
        <p:nvSpPr>
          <p:cNvPr id="1257" name="TextBox 1"/>
          <p:cNvSpPr txBox="1"/>
          <p:nvPr/>
        </p:nvSpPr>
        <p:spPr>
          <a:xfrm>
            <a:off x="4572000" y="8458200"/>
            <a:ext cx="6858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(Municipality/City)</a:t>
            </a:r>
          </a:p>
        </p:txBody>
      </p:sp>
      <p:sp>
        <p:nvSpPr>
          <p:cNvPr id="1258" name="TextBox 1"/>
          <p:cNvSpPr txBox="1"/>
          <p:nvPr/>
        </p:nvSpPr>
        <p:spPr>
          <a:xfrm>
            <a:off x="5486400" y="8458200"/>
            <a:ext cx="393700" cy="76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(Province</a:t>
            </a:r>
            <a:r>
              <a:rPr lang="en-US" altLang="zh-CN" sz="50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259" name="TextBox 1"/>
          <p:cNvSpPr txBox="1"/>
          <p:nvPr/>
        </p:nvSpPr>
        <p:spPr>
          <a:xfrm>
            <a:off x="457200" y="8636000"/>
            <a:ext cx="6845300" cy="279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Office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Phone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No.: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__________________________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Fax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No.: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__________________________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Gross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Annual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Income: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PhP_____________________</a:t>
            </a:r>
          </a:p>
          <a:p>
            <a:pPr>
              <a:lnSpc>
                <a:spcPts val="1400"/>
              </a:lnSpc>
              <a:tabLst/>
            </a:pP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Best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Call: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Immediate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Supervisor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Contact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Person: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Tel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No.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</a:t>
            </a:r>
          </a:p>
        </p:txBody>
      </p:sp>
      <p:sp>
        <p:nvSpPr>
          <p:cNvPr id="1260" name="TextBox 1"/>
          <p:cNvSpPr txBox="1"/>
          <p:nvPr/>
        </p:nvSpPr>
        <p:spPr>
          <a:xfrm>
            <a:off x="5676900" y="9017000"/>
            <a:ext cx="15494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Length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Service: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years</a:t>
            </a:r>
          </a:p>
        </p:txBody>
      </p:sp>
      <p:sp>
        <p:nvSpPr>
          <p:cNvPr id="1261" name="TextBox 1"/>
          <p:cNvSpPr txBox="1"/>
          <p:nvPr/>
        </p:nvSpPr>
        <p:spPr>
          <a:xfrm>
            <a:off x="457200" y="9017000"/>
            <a:ext cx="4851400" cy="4318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                <a:tab pos="2730500" algn="l"/>
              </a:tabLst>
            </a:pP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Previous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Employer: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_____________________________________________________________</a:t>
            </a:r>
          </a:p>
          <a:p>
            <a:pPr>
              <a:lnSpc>
                <a:spcPts val="1100"/>
              </a:lnSpc>
              <a:tabLst>
                <a:tab pos="2730500" algn="l"/>
              </a:tabLst>
            </a:pPr>
            <a:r>
              <a:rPr lang="en-US" altLang="zh-CN" dirty="0" smtClean="0"/>
              <a:t>	</a:t>
            </a:r>
            <a:r>
              <a:rPr lang="en-US" altLang="zh-CN" sz="1008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en-US" altLang="zh-CN" sz="1008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08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</a:p>
          <a:p>
            <a:pPr>
              <a:lnSpc>
                <a:spcPts val="1500"/>
              </a:lnSpc>
              <a:tabLst>
                <a:tab pos="2730500" algn="l"/>
              </a:tabLst>
            </a:pP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Personal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and/or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Trade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</a:p>
        </p:txBody>
      </p:sp>
      <p:sp>
        <p:nvSpPr>
          <p:cNvPr id="1262" name="TextBox 1"/>
          <p:cNvSpPr txBox="1"/>
          <p:nvPr/>
        </p:nvSpPr>
        <p:spPr>
          <a:xfrm>
            <a:off x="457200" y="9474200"/>
            <a:ext cx="1473200" cy="5588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Name:</a:t>
            </a:r>
          </a:p>
          <a:p>
            <a:pPr>
              <a:lnSpc>
                <a:spcPts val="12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______________________________</a:t>
            </a:r>
          </a:p>
          <a:p>
            <a:pPr>
              <a:lnSpc>
                <a:spcPts val="12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______________________________</a:t>
            </a:r>
          </a:p>
          <a:p>
            <a:pPr>
              <a:lnSpc>
                <a:spcPts val="12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______________________________</a:t>
            </a:r>
          </a:p>
        </p:txBody>
      </p:sp>
      <p:sp>
        <p:nvSpPr>
          <p:cNvPr id="1263" name="TextBox 1"/>
          <p:cNvSpPr txBox="1"/>
          <p:nvPr/>
        </p:nvSpPr>
        <p:spPr>
          <a:xfrm>
            <a:off x="2286000" y="9474200"/>
            <a:ext cx="1473200" cy="5588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Relation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Applicant:</a:t>
            </a:r>
          </a:p>
          <a:p>
            <a:pPr>
              <a:lnSpc>
                <a:spcPts val="12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______________________________</a:t>
            </a:r>
          </a:p>
          <a:p>
            <a:pPr>
              <a:lnSpc>
                <a:spcPts val="12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______________________________</a:t>
            </a:r>
          </a:p>
          <a:p>
            <a:pPr>
              <a:lnSpc>
                <a:spcPts val="12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______________________________</a:t>
            </a:r>
          </a:p>
        </p:txBody>
      </p:sp>
      <p:sp>
        <p:nvSpPr>
          <p:cNvPr id="1264" name="TextBox 1"/>
          <p:cNvSpPr txBox="1"/>
          <p:nvPr/>
        </p:nvSpPr>
        <p:spPr>
          <a:xfrm>
            <a:off x="4114800" y="9474200"/>
            <a:ext cx="1231900" cy="5588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Tel.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No.:</a:t>
            </a:r>
          </a:p>
          <a:p>
            <a:pPr>
              <a:lnSpc>
                <a:spcPts val="12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</a:t>
            </a:r>
          </a:p>
          <a:p>
            <a:pPr>
              <a:lnSpc>
                <a:spcPts val="12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</a:t>
            </a:r>
          </a:p>
          <a:p>
            <a:pPr>
              <a:lnSpc>
                <a:spcPts val="12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</a:t>
            </a:r>
          </a:p>
        </p:txBody>
      </p:sp>
      <p:sp>
        <p:nvSpPr>
          <p:cNvPr id="1265" name="TextBox 1"/>
          <p:cNvSpPr txBox="1"/>
          <p:nvPr/>
        </p:nvSpPr>
        <p:spPr>
          <a:xfrm>
            <a:off x="5486400" y="9474200"/>
            <a:ext cx="1727200" cy="5588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Home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Address:</a:t>
            </a:r>
          </a:p>
          <a:p>
            <a:pPr>
              <a:lnSpc>
                <a:spcPts val="12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___________________________________</a:t>
            </a:r>
          </a:p>
          <a:p>
            <a:pPr>
              <a:lnSpc>
                <a:spcPts val="12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___________________________________</a:t>
            </a:r>
          </a:p>
          <a:p>
            <a:pPr>
              <a:lnSpc>
                <a:spcPts val="12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___________________________________</a:t>
            </a:r>
          </a:p>
        </p:txBody>
      </p:sp>
      <p:sp>
        <p:nvSpPr>
          <p:cNvPr id="1266" name="TextBox 1"/>
          <p:cNvSpPr txBox="1"/>
          <p:nvPr/>
        </p:nvSpPr>
        <p:spPr>
          <a:xfrm>
            <a:off x="457200" y="10134600"/>
            <a:ext cx="9017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Credit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Card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Details</a:t>
            </a:r>
          </a:p>
        </p:txBody>
      </p:sp>
      <p:sp>
        <p:nvSpPr>
          <p:cNvPr id="1267" name="TextBox 1"/>
          <p:cNvSpPr txBox="1"/>
          <p:nvPr/>
        </p:nvSpPr>
        <p:spPr>
          <a:xfrm>
            <a:off x="457200" y="10248900"/>
            <a:ext cx="1473200" cy="406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Credit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Card:</a:t>
            </a:r>
          </a:p>
          <a:p>
            <a:pPr>
              <a:lnSpc>
                <a:spcPts val="12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______________________________</a:t>
            </a:r>
          </a:p>
          <a:p>
            <a:pPr>
              <a:lnSpc>
                <a:spcPts val="11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______________________________</a:t>
            </a:r>
          </a:p>
        </p:txBody>
      </p:sp>
      <p:sp>
        <p:nvSpPr>
          <p:cNvPr id="1268" name="TextBox 1"/>
          <p:cNvSpPr txBox="1"/>
          <p:nvPr/>
        </p:nvSpPr>
        <p:spPr>
          <a:xfrm>
            <a:off x="2286000" y="10248900"/>
            <a:ext cx="1473200" cy="406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Card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No.:</a:t>
            </a:r>
          </a:p>
          <a:p>
            <a:pPr>
              <a:lnSpc>
                <a:spcPts val="12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______________________________</a:t>
            </a:r>
          </a:p>
          <a:p>
            <a:pPr>
              <a:lnSpc>
                <a:spcPts val="11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______________________________</a:t>
            </a:r>
          </a:p>
        </p:txBody>
      </p:sp>
      <p:sp>
        <p:nvSpPr>
          <p:cNvPr id="1269" name="TextBox 1"/>
          <p:cNvSpPr txBox="1"/>
          <p:nvPr/>
        </p:nvSpPr>
        <p:spPr>
          <a:xfrm>
            <a:off x="4114800" y="10248900"/>
            <a:ext cx="1231900" cy="406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Credit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Limit:</a:t>
            </a:r>
          </a:p>
          <a:p>
            <a:pPr>
              <a:lnSpc>
                <a:spcPts val="12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</a:t>
            </a:r>
          </a:p>
          <a:p>
            <a:pPr>
              <a:lnSpc>
                <a:spcPts val="11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</a:t>
            </a:r>
          </a:p>
        </p:txBody>
      </p:sp>
      <p:sp>
        <p:nvSpPr>
          <p:cNvPr id="1270" name="TextBox 1"/>
          <p:cNvSpPr txBox="1"/>
          <p:nvPr/>
        </p:nvSpPr>
        <p:spPr>
          <a:xfrm>
            <a:off x="5486400" y="10248900"/>
            <a:ext cx="1727200" cy="406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Expiry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Date:</a:t>
            </a:r>
          </a:p>
          <a:p>
            <a:pPr>
              <a:lnSpc>
                <a:spcPts val="12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___________________________________</a:t>
            </a:r>
          </a:p>
          <a:p>
            <a:pPr>
              <a:lnSpc>
                <a:spcPts val="11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___________________________________</a:t>
            </a:r>
          </a:p>
        </p:txBody>
      </p:sp>
      <p:sp>
        <p:nvSpPr>
          <p:cNvPr id="1271" name="TextBox 1"/>
          <p:cNvSpPr txBox="1"/>
          <p:nvPr/>
        </p:nvSpPr>
        <p:spPr>
          <a:xfrm>
            <a:off x="457200" y="10807700"/>
            <a:ext cx="10287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Loan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Accounts</a:t>
            </a:r>
          </a:p>
        </p:txBody>
      </p:sp>
      <p:sp>
        <p:nvSpPr>
          <p:cNvPr id="1272" name="TextBox 1"/>
          <p:cNvSpPr txBox="1"/>
          <p:nvPr/>
        </p:nvSpPr>
        <p:spPr>
          <a:xfrm>
            <a:off x="457200" y="10922000"/>
            <a:ext cx="1473200" cy="393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Bank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Company:</a:t>
            </a:r>
          </a:p>
          <a:p>
            <a:pPr>
              <a:lnSpc>
                <a:spcPts val="12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______________________________</a:t>
            </a:r>
          </a:p>
          <a:p>
            <a:pPr>
              <a:lnSpc>
                <a:spcPts val="12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______________________________</a:t>
            </a:r>
          </a:p>
        </p:txBody>
      </p:sp>
      <p:sp>
        <p:nvSpPr>
          <p:cNvPr id="1273" name="TextBox 1"/>
          <p:cNvSpPr txBox="1"/>
          <p:nvPr/>
        </p:nvSpPr>
        <p:spPr>
          <a:xfrm>
            <a:off x="2286000" y="10922000"/>
            <a:ext cx="1473200" cy="393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Type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Loan:</a:t>
            </a:r>
          </a:p>
          <a:p>
            <a:pPr>
              <a:lnSpc>
                <a:spcPts val="12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______________________________</a:t>
            </a:r>
          </a:p>
          <a:p>
            <a:pPr>
              <a:lnSpc>
                <a:spcPts val="12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______________________________</a:t>
            </a:r>
          </a:p>
        </p:txBody>
      </p:sp>
      <p:sp>
        <p:nvSpPr>
          <p:cNvPr id="1274" name="TextBox 1"/>
          <p:cNvSpPr txBox="1"/>
          <p:nvPr/>
        </p:nvSpPr>
        <p:spPr>
          <a:xfrm>
            <a:off x="4114800" y="10922000"/>
            <a:ext cx="1231900" cy="393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Outstanding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Balance:</a:t>
            </a:r>
          </a:p>
          <a:p>
            <a:pPr>
              <a:lnSpc>
                <a:spcPts val="12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</a:t>
            </a:r>
          </a:p>
          <a:p>
            <a:pPr>
              <a:lnSpc>
                <a:spcPts val="12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</a:t>
            </a:r>
          </a:p>
        </p:txBody>
      </p:sp>
      <p:sp>
        <p:nvSpPr>
          <p:cNvPr id="1275" name="TextBox 1"/>
          <p:cNvSpPr txBox="1"/>
          <p:nvPr/>
        </p:nvSpPr>
        <p:spPr>
          <a:xfrm>
            <a:off x="5486400" y="10922000"/>
            <a:ext cx="1727200" cy="393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Monthly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Payment:</a:t>
            </a:r>
          </a:p>
          <a:p>
            <a:pPr>
              <a:lnSpc>
                <a:spcPts val="12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___________________________________</a:t>
            </a:r>
          </a:p>
          <a:p>
            <a:pPr>
              <a:lnSpc>
                <a:spcPts val="1200"/>
              </a:lnSpc>
              <a:tabLst/>
            </a:pPr>
            <a:r>
              <a:rPr lang="en-US" altLang="zh-CN" sz="696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___________________________________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393192" y="292608"/>
            <a:ext cx="64312" cy="146304"/>
          </a:xfrm>
          <a:custGeom>
            <a:avLst/>
            <a:gdLst>
              <a:gd name="connsiteX0" fmla="*/ 0 w 64312"/>
              <a:gd name="connsiteY0" fmla="*/ 146304 h 146304"/>
              <a:gd name="connsiteX1" fmla="*/ 64312 w 64312"/>
              <a:gd name="connsiteY1" fmla="*/ 146304 h 146304"/>
              <a:gd name="connsiteX2" fmla="*/ 64312 w 64312"/>
              <a:gd name="connsiteY2" fmla="*/ 0 h 146304"/>
              <a:gd name="connsiteX3" fmla="*/ 0 w 64312"/>
              <a:gd name="connsiteY3" fmla="*/ 0 h 146304"/>
              <a:gd name="connsiteX4" fmla="*/ 0 w 64312"/>
              <a:gd name="connsiteY4" fmla="*/ 146304 h 14630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4312" h="146304">
                <a:moveTo>
                  <a:pt x="0" y="146304"/>
                </a:moveTo>
                <a:lnTo>
                  <a:pt x="64312" y="146304"/>
                </a:lnTo>
                <a:lnTo>
                  <a:pt x="64312" y="0"/>
                </a:lnTo>
                <a:lnTo>
                  <a:pt x="0" y="0"/>
                </a:lnTo>
                <a:lnTo>
                  <a:pt x="0" y="146304"/>
                </a:lnTo>
              </a:path>
            </a:pathLst>
          </a:custGeom>
          <a:solidFill>
            <a:srgbClr val="A6A6A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Freeform 3"/>
          <p:cNvSpPr/>
          <p:nvPr/>
        </p:nvSpPr>
        <p:spPr>
          <a:xfrm>
            <a:off x="7317993" y="292608"/>
            <a:ext cx="64008" cy="146304"/>
          </a:xfrm>
          <a:custGeom>
            <a:avLst/>
            <a:gdLst>
              <a:gd name="connsiteX0" fmla="*/ 0 w 64008"/>
              <a:gd name="connsiteY0" fmla="*/ 146304 h 146304"/>
              <a:gd name="connsiteX1" fmla="*/ 64008 w 64008"/>
              <a:gd name="connsiteY1" fmla="*/ 146304 h 146304"/>
              <a:gd name="connsiteX2" fmla="*/ 64008 w 64008"/>
              <a:gd name="connsiteY2" fmla="*/ 0 h 146304"/>
              <a:gd name="connsiteX3" fmla="*/ 0 w 64008"/>
              <a:gd name="connsiteY3" fmla="*/ 0 h 146304"/>
              <a:gd name="connsiteX4" fmla="*/ 0 w 64008"/>
              <a:gd name="connsiteY4" fmla="*/ 146304 h 14630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4008" h="146304">
                <a:moveTo>
                  <a:pt x="0" y="146304"/>
                </a:moveTo>
                <a:lnTo>
                  <a:pt x="64008" y="146304"/>
                </a:lnTo>
                <a:lnTo>
                  <a:pt x="64008" y="0"/>
                </a:lnTo>
                <a:lnTo>
                  <a:pt x="0" y="0"/>
                </a:lnTo>
                <a:lnTo>
                  <a:pt x="0" y="146304"/>
                </a:lnTo>
              </a:path>
            </a:pathLst>
          </a:custGeom>
          <a:solidFill>
            <a:srgbClr val="A6A6A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Freeform 3"/>
          <p:cNvSpPr/>
          <p:nvPr/>
        </p:nvSpPr>
        <p:spPr>
          <a:xfrm>
            <a:off x="457504" y="292608"/>
            <a:ext cx="6860413" cy="146304"/>
          </a:xfrm>
          <a:custGeom>
            <a:avLst/>
            <a:gdLst>
              <a:gd name="connsiteX0" fmla="*/ 0 w 6860413"/>
              <a:gd name="connsiteY0" fmla="*/ 146304 h 146304"/>
              <a:gd name="connsiteX1" fmla="*/ 6860413 w 6860413"/>
              <a:gd name="connsiteY1" fmla="*/ 146304 h 146304"/>
              <a:gd name="connsiteX2" fmla="*/ 6860413 w 6860413"/>
              <a:gd name="connsiteY2" fmla="*/ 0 h 146304"/>
              <a:gd name="connsiteX3" fmla="*/ 0 w 6860413"/>
              <a:gd name="connsiteY3" fmla="*/ 0 h 146304"/>
              <a:gd name="connsiteX4" fmla="*/ 0 w 6860413"/>
              <a:gd name="connsiteY4" fmla="*/ 146304 h 14630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860413" h="146304">
                <a:moveTo>
                  <a:pt x="0" y="146304"/>
                </a:moveTo>
                <a:lnTo>
                  <a:pt x="6860413" y="146304"/>
                </a:lnTo>
                <a:lnTo>
                  <a:pt x="6860413" y="0"/>
                </a:lnTo>
                <a:lnTo>
                  <a:pt x="0" y="0"/>
                </a:lnTo>
                <a:lnTo>
                  <a:pt x="0" y="146304"/>
                </a:lnTo>
              </a:path>
            </a:pathLst>
          </a:custGeom>
          <a:solidFill>
            <a:srgbClr val="A6A6A6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Freeform 3"/>
          <p:cNvSpPr/>
          <p:nvPr/>
        </p:nvSpPr>
        <p:spPr>
          <a:xfrm>
            <a:off x="384048" y="286512"/>
            <a:ext cx="6095" cy="6096"/>
          </a:xfrm>
          <a:custGeom>
            <a:avLst/>
            <a:gdLst>
              <a:gd name="connsiteX0" fmla="*/ 0 w 6095"/>
              <a:gd name="connsiteY0" fmla="*/ 6096 h 6096"/>
              <a:gd name="connsiteX1" fmla="*/ 6095 w 6095"/>
              <a:gd name="connsiteY1" fmla="*/ 6096 h 6096"/>
              <a:gd name="connsiteX2" fmla="*/ 6095 w 6095"/>
              <a:gd name="connsiteY2" fmla="*/ 0 h 6096"/>
              <a:gd name="connsiteX3" fmla="*/ 0 w 6095"/>
              <a:gd name="connsiteY3" fmla="*/ 0 h 6096"/>
              <a:gd name="connsiteX4" fmla="*/ 0 w 6095"/>
              <a:gd name="connsiteY4" fmla="*/ 6096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Freeform 3"/>
          <p:cNvSpPr/>
          <p:nvPr/>
        </p:nvSpPr>
        <p:spPr>
          <a:xfrm>
            <a:off x="384048" y="286512"/>
            <a:ext cx="6095" cy="6096"/>
          </a:xfrm>
          <a:custGeom>
            <a:avLst/>
            <a:gdLst>
              <a:gd name="connsiteX0" fmla="*/ 0 w 6095"/>
              <a:gd name="connsiteY0" fmla="*/ 6096 h 6096"/>
              <a:gd name="connsiteX1" fmla="*/ 6095 w 6095"/>
              <a:gd name="connsiteY1" fmla="*/ 6096 h 6096"/>
              <a:gd name="connsiteX2" fmla="*/ 6095 w 6095"/>
              <a:gd name="connsiteY2" fmla="*/ 0 h 6096"/>
              <a:gd name="connsiteX3" fmla="*/ 0 w 6095"/>
              <a:gd name="connsiteY3" fmla="*/ 0 h 6096"/>
              <a:gd name="connsiteX4" fmla="*/ 0 w 6095"/>
              <a:gd name="connsiteY4" fmla="*/ 6096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3"/>
          <p:cNvSpPr/>
          <p:nvPr/>
        </p:nvSpPr>
        <p:spPr>
          <a:xfrm>
            <a:off x="390144" y="286512"/>
            <a:ext cx="6994906" cy="6096"/>
          </a:xfrm>
          <a:custGeom>
            <a:avLst/>
            <a:gdLst>
              <a:gd name="connsiteX0" fmla="*/ 0 w 6994906"/>
              <a:gd name="connsiteY0" fmla="*/ 3047 h 6096"/>
              <a:gd name="connsiteX1" fmla="*/ 6994906 w 6994906"/>
              <a:gd name="connsiteY1" fmla="*/ 3047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994906" h="6096">
                <a:moveTo>
                  <a:pt x="0" y="3047"/>
                </a:moveTo>
                <a:lnTo>
                  <a:pt x="6994906" y="304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/>
        </p:nvSpPr>
        <p:spPr>
          <a:xfrm>
            <a:off x="7385050" y="286512"/>
            <a:ext cx="6095" cy="6096"/>
          </a:xfrm>
          <a:custGeom>
            <a:avLst/>
            <a:gdLst>
              <a:gd name="connsiteX0" fmla="*/ 0 w 6095"/>
              <a:gd name="connsiteY0" fmla="*/ 6096 h 6096"/>
              <a:gd name="connsiteX1" fmla="*/ 6095 w 6095"/>
              <a:gd name="connsiteY1" fmla="*/ 6096 h 6096"/>
              <a:gd name="connsiteX2" fmla="*/ 6095 w 6095"/>
              <a:gd name="connsiteY2" fmla="*/ 0 h 6096"/>
              <a:gd name="connsiteX3" fmla="*/ 0 w 6095"/>
              <a:gd name="connsiteY3" fmla="*/ 0 h 6096"/>
              <a:gd name="connsiteX4" fmla="*/ 0 w 6095"/>
              <a:gd name="connsiteY4" fmla="*/ 6096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Freeform 3"/>
          <p:cNvSpPr/>
          <p:nvPr/>
        </p:nvSpPr>
        <p:spPr>
          <a:xfrm>
            <a:off x="7385050" y="286512"/>
            <a:ext cx="6095" cy="6096"/>
          </a:xfrm>
          <a:custGeom>
            <a:avLst/>
            <a:gdLst>
              <a:gd name="connsiteX0" fmla="*/ 0 w 6095"/>
              <a:gd name="connsiteY0" fmla="*/ 6096 h 6096"/>
              <a:gd name="connsiteX1" fmla="*/ 6095 w 6095"/>
              <a:gd name="connsiteY1" fmla="*/ 6096 h 6096"/>
              <a:gd name="connsiteX2" fmla="*/ 6095 w 6095"/>
              <a:gd name="connsiteY2" fmla="*/ 0 h 6096"/>
              <a:gd name="connsiteX3" fmla="*/ 0 w 6095"/>
              <a:gd name="connsiteY3" fmla="*/ 0 h 6096"/>
              <a:gd name="connsiteX4" fmla="*/ 0 w 6095"/>
              <a:gd name="connsiteY4" fmla="*/ 6096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Freeform 3"/>
          <p:cNvSpPr/>
          <p:nvPr/>
        </p:nvSpPr>
        <p:spPr>
          <a:xfrm>
            <a:off x="384048" y="292608"/>
            <a:ext cx="6095" cy="146304"/>
          </a:xfrm>
          <a:custGeom>
            <a:avLst/>
            <a:gdLst>
              <a:gd name="connsiteX0" fmla="*/ 3047 w 6095"/>
              <a:gd name="connsiteY0" fmla="*/ 0 h 146304"/>
              <a:gd name="connsiteX1" fmla="*/ 3047 w 6095"/>
              <a:gd name="connsiteY1" fmla="*/ 146304 h 14630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095" h="146304">
                <a:moveTo>
                  <a:pt x="3047" y="0"/>
                </a:moveTo>
                <a:lnTo>
                  <a:pt x="3047" y="146304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Freeform 3"/>
          <p:cNvSpPr/>
          <p:nvPr/>
        </p:nvSpPr>
        <p:spPr>
          <a:xfrm>
            <a:off x="384048" y="438912"/>
            <a:ext cx="6095" cy="6095"/>
          </a:xfrm>
          <a:custGeom>
            <a:avLst/>
            <a:gdLst>
              <a:gd name="connsiteX0" fmla="*/ 0 w 6095"/>
              <a:gd name="connsiteY0" fmla="*/ 6095 h 6095"/>
              <a:gd name="connsiteX1" fmla="*/ 6095 w 6095"/>
              <a:gd name="connsiteY1" fmla="*/ 6095 h 6095"/>
              <a:gd name="connsiteX2" fmla="*/ 6095 w 6095"/>
              <a:gd name="connsiteY2" fmla="*/ 0 h 6095"/>
              <a:gd name="connsiteX3" fmla="*/ 0 w 6095"/>
              <a:gd name="connsiteY3" fmla="*/ 0 h 6095"/>
              <a:gd name="connsiteX4" fmla="*/ 0 w 6095"/>
              <a:gd name="connsiteY4" fmla="*/ 6095 h 609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Freeform 3"/>
          <p:cNvSpPr/>
          <p:nvPr/>
        </p:nvSpPr>
        <p:spPr>
          <a:xfrm>
            <a:off x="384048" y="438912"/>
            <a:ext cx="6095" cy="6095"/>
          </a:xfrm>
          <a:custGeom>
            <a:avLst/>
            <a:gdLst>
              <a:gd name="connsiteX0" fmla="*/ 0 w 6095"/>
              <a:gd name="connsiteY0" fmla="*/ 6095 h 6095"/>
              <a:gd name="connsiteX1" fmla="*/ 6095 w 6095"/>
              <a:gd name="connsiteY1" fmla="*/ 6095 h 6095"/>
              <a:gd name="connsiteX2" fmla="*/ 6095 w 6095"/>
              <a:gd name="connsiteY2" fmla="*/ 0 h 6095"/>
              <a:gd name="connsiteX3" fmla="*/ 0 w 6095"/>
              <a:gd name="connsiteY3" fmla="*/ 0 h 6095"/>
              <a:gd name="connsiteX4" fmla="*/ 0 w 6095"/>
              <a:gd name="connsiteY4" fmla="*/ 6095 h 609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Freeform 3"/>
          <p:cNvSpPr/>
          <p:nvPr/>
        </p:nvSpPr>
        <p:spPr>
          <a:xfrm>
            <a:off x="390144" y="438912"/>
            <a:ext cx="6994906" cy="6095"/>
          </a:xfrm>
          <a:custGeom>
            <a:avLst/>
            <a:gdLst>
              <a:gd name="connsiteX0" fmla="*/ 0 w 6994906"/>
              <a:gd name="connsiteY0" fmla="*/ 3048 h 6095"/>
              <a:gd name="connsiteX1" fmla="*/ 6994906 w 6994906"/>
              <a:gd name="connsiteY1" fmla="*/ 3048 h 609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994906" h="6095">
                <a:moveTo>
                  <a:pt x="0" y="3048"/>
                </a:moveTo>
                <a:lnTo>
                  <a:pt x="6994906" y="304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Freeform 3"/>
          <p:cNvSpPr/>
          <p:nvPr/>
        </p:nvSpPr>
        <p:spPr>
          <a:xfrm>
            <a:off x="7385050" y="292608"/>
            <a:ext cx="6095" cy="146304"/>
          </a:xfrm>
          <a:custGeom>
            <a:avLst/>
            <a:gdLst>
              <a:gd name="connsiteX0" fmla="*/ 3047 w 6095"/>
              <a:gd name="connsiteY0" fmla="*/ 0 h 146304"/>
              <a:gd name="connsiteX1" fmla="*/ 3047 w 6095"/>
              <a:gd name="connsiteY1" fmla="*/ 146304 h 14630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095" h="146304">
                <a:moveTo>
                  <a:pt x="3047" y="0"/>
                </a:moveTo>
                <a:lnTo>
                  <a:pt x="3047" y="146304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Freeform 3"/>
          <p:cNvSpPr/>
          <p:nvPr/>
        </p:nvSpPr>
        <p:spPr>
          <a:xfrm>
            <a:off x="7385050" y="438912"/>
            <a:ext cx="6095" cy="6095"/>
          </a:xfrm>
          <a:custGeom>
            <a:avLst/>
            <a:gdLst>
              <a:gd name="connsiteX0" fmla="*/ 0 w 6095"/>
              <a:gd name="connsiteY0" fmla="*/ 6095 h 6095"/>
              <a:gd name="connsiteX1" fmla="*/ 6095 w 6095"/>
              <a:gd name="connsiteY1" fmla="*/ 6095 h 6095"/>
              <a:gd name="connsiteX2" fmla="*/ 6095 w 6095"/>
              <a:gd name="connsiteY2" fmla="*/ 0 h 6095"/>
              <a:gd name="connsiteX3" fmla="*/ 0 w 6095"/>
              <a:gd name="connsiteY3" fmla="*/ 0 h 6095"/>
              <a:gd name="connsiteX4" fmla="*/ 0 w 6095"/>
              <a:gd name="connsiteY4" fmla="*/ 6095 h 609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Freeform 3"/>
          <p:cNvSpPr/>
          <p:nvPr/>
        </p:nvSpPr>
        <p:spPr>
          <a:xfrm>
            <a:off x="7385050" y="438912"/>
            <a:ext cx="6095" cy="6095"/>
          </a:xfrm>
          <a:custGeom>
            <a:avLst/>
            <a:gdLst>
              <a:gd name="connsiteX0" fmla="*/ 0 w 6095"/>
              <a:gd name="connsiteY0" fmla="*/ 6095 h 6095"/>
              <a:gd name="connsiteX1" fmla="*/ 6095 w 6095"/>
              <a:gd name="connsiteY1" fmla="*/ 6095 h 6095"/>
              <a:gd name="connsiteX2" fmla="*/ 6095 w 6095"/>
              <a:gd name="connsiteY2" fmla="*/ 0 h 6095"/>
              <a:gd name="connsiteX3" fmla="*/ 0 w 6095"/>
              <a:gd name="connsiteY3" fmla="*/ 0 h 6095"/>
              <a:gd name="connsiteX4" fmla="*/ 0 w 6095"/>
              <a:gd name="connsiteY4" fmla="*/ 6095 h 609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</a:path>
            </a:pathLst>
          </a:custGeom>
          <a:solidFill>
            <a:srgbClr val="0000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Freeform 3"/>
          <p:cNvSpPr/>
          <p:nvPr/>
        </p:nvSpPr>
        <p:spPr>
          <a:xfrm>
            <a:off x="390144" y="5734812"/>
            <a:ext cx="67360" cy="146303"/>
          </a:xfrm>
          <a:custGeom>
            <a:avLst/>
            <a:gdLst>
              <a:gd name="connsiteX0" fmla="*/ 0 w 67360"/>
              <a:gd name="connsiteY0" fmla="*/ 146303 h 146303"/>
              <a:gd name="connsiteX1" fmla="*/ 67360 w 67360"/>
              <a:gd name="connsiteY1" fmla="*/ 146303 h 146303"/>
              <a:gd name="connsiteX2" fmla="*/ 67360 w 67360"/>
              <a:gd name="connsiteY2" fmla="*/ 0 h 146303"/>
              <a:gd name="connsiteX3" fmla="*/ 0 w 67360"/>
              <a:gd name="connsiteY3" fmla="*/ 0 h 146303"/>
              <a:gd name="connsiteX4" fmla="*/ 0 w 67360"/>
              <a:gd name="connsiteY4" fmla="*/ 146303 h 14630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7360" h="146303">
                <a:moveTo>
                  <a:pt x="0" y="146303"/>
                </a:moveTo>
                <a:lnTo>
                  <a:pt x="67360" y="146303"/>
                </a:lnTo>
                <a:lnTo>
                  <a:pt x="67360" y="0"/>
                </a:lnTo>
                <a:lnTo>
                  <a:pt x="0" y="0"/>
                </a:lnTo>
                <a:lnTo>
                  <a:pt x="0" y="146303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Freeform 3"/>
          <p:cNvSpPr/>
          <p:nvPr/>
        </p:nvSpPr>
        <p:spPr>
          <a:xfrm>
            <a:off x="3875532" y="5734812"/>
            <a:ext cx="70103" cy="146303"/>
          </a:xfrm>
          <a:custGeom>
            <a:avLst/>
            <a:gdLst>
              <a:gd name="connsiteX0" fmla="*/ 0 w 70103"/>
              <a:gd name="connsiteY0" fmla="*/ 146303 h 146303"/>
              <a:gd name="connsiteX1" fmla="*/ 70103 w 70103"/>
              <a:gd name="connsiteY1" fmla="*/ 146303 h 146303"/>
              <a:gd name="connsiteX2" fmla="*/ 70103 w 70103"/>
              <a:gd name="connsiteY2" fmla="*/ 0 h 146303"/>
              <a:gd name="connsiteX3" fmla="*/ 0 w 70103"/>
              <a:gd name="connsiteY3" fmla="*/ 0 h 146303"/>
              <a:gd name="connsiteX4" fmla="*/ 0 w 70103"/>
              <a:gd name="connsiteY4" fmla="*/ 146303 h 14630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70103" h="146303">
                <a:moveTo>
                  <a:pt x="0" y="146303"/>
                </a:moveTo>
                <a:lnTo>
                  <a:pt x="70103" y="146303"/>
                </a:lnTo>
                <a:lnTo>
                  <a:pt x="70103" y="0"/>
                </a:lnTo>
                <a:lnTo>
                  <a:pt x="0" y="0"/>
                </a:lnTo>
                <a:lnTo>
                  <a:pt x="0" y="146303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Freeform 3"/>
          <p:cNvSpPr/>
          <p:nvPr/>
        </p:nvSpPr>
        <p:spPr>
          <a:xfrm>
            <a:off x="457504" y="5734812"/>
            <a:ext cx="3418078" cy="146303"/>
          </a:xfrm>
          <a:custGeom>
            <a:avLst/>
            <a:gdLst>
              <a:gd name="connsiteX0" fmla="*/ 0 w 3418078"/>
              <a:gd name="connsiteY0" fmla="*/ 146303 h 146303"/>
              <a:gd name="connsiteX1" fmla="*/ 3418078 w 3418078"/>
              <a:gd name="connsiteY1" fmla="*/ 146303 h 146303"/>
              <a:gd name="connsiteX2" fmla="*/ 3418078 w 3418078"/>
              <a:gd name="connsiteY2" fmla="*/ 0 h 146303"/>
              <a:gd name="connsiteX3" fmla="*/ 0 w 3418078"/>
              <a:gd name="connsiteY3" fmla="*/ 0 h 146303"/>
              <a:gd name="connsiteX4" fmla="*/ 0 w 3418078"/>
              <a:gd name="connsiteY4" fmla="*/ 146303 h 14630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418078" h="146303">
                <a:moveTo>
                  <a:pt x="0" y="146303"/>
                </a:moveTo>
                <a:lnTo>
                  <a:pt x="3418078" y="146303"/>
                </a:lnTo>
                <a:lnTo>
                  <a:pt x="3418078" y="0"/>
                </a:lnTo>
                <a:lnTo>
                  <a:pt x="0" y="0"/>
                </a:lnTo>
                <a:lnTo>
                  <a:pt x="0" y="146303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Freeform 3"/>
          <p:cNvSpPr/>
          <p:nvPr/>
        </p:nvSpPr>
        <p:spPr>
          <a:xfrm>
            <a:off x="3945636" y="5734812"/>
            <a:ext cx="67055" cy="146303"/>
          </a:xfrm>
          <a:custGeom>
            <a:avLst/>
            <a:gdLst>
              <a:gd name="connsiteX0" fmla="*/ 0 w 67055"/>
              <a:gd name="connsiteY0" fmla="*/ 146303 h 146303"/>
              <a:gd name="connsiteX1" fmla="*/ 67055 w 67055"/>
              <a:gd name="connsiteY1" fmla="*/ 146303 h 146303"/>
              <a:gd name="connsiteX2" fmla="*/ 67055 w 67055"/>
              <a:gd name="connsiteY2" fmla="*/ 0 h 146303"/>
              <a:gd name="connsiteX3" fmla="*/ 0 w 67055"/>
              <a:gd name="connsiteY3" fmla="*/ 0 h 146303"/>
              <a:gd name="connsiteX4" fmla="*/ 0 w 67055"/>
              <a:gd name="connsiteY4" fmla="*/ 146303 h 14630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7055" h="146303">
                <a:moveTo>
                  <a:pt x="0" y="146303"/>
                </a:moveTo>
                <a:lnTo>
                  <a:pt x="67055" y="146303"/>
                </a:lnTo>
                <a:lnTo>
                  <a:pt x="67055" y="0"/>
                </a:lnTo>
                <a:lnTo>
                  <a:pt x="0" y="0"/>
                </a:lnTo>
                <a:lnTo>
                  <a:pt x="0" y="146303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Freeform 3"/>
          <p:cNvSpPr/>
          <p:nvPr/>
        </p:nvSpPr>
        <p:spPr>
          <a:xfrm>
            <a:off x="7317993" y="5734812"/>
            <a:ext cx="67056" cy="146303"/>
          </a:xfrm>
          <a:custGeom>
            <a:avLst/>
            <a:gdLst>
              <a:gd name="connsiteX0" fmla="*/ 0 w 67056"/>
              <a:gd name="connsiteY0" fmla="*/ 146303 h 146303"/>
              <a:gd name="connsiteX1" fmla="*/ 67056 w 67056"/>
              <a:gd name="connsiteY1" fmla="*/ 146303 h 146303"/>
              <a:gd name="connsiteX2" fmla="*/ 67056 w 67056"/>
              <a:gd name="connsiteY2" fmla="*/ 0 h 146303"/>
              <a:gd name="connsiteX3" fmla="*/ 0 w 67056"/>
              <a:gd name="connsiteY3" fmla="*/ 0 h 146303"/>
              <a:gd name="connsiteX4" fmla="*/ 0 w 67056"/>
              <a:gd name="connsiteY4" fmla="*/ 146303 h 14630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7056" h="146303">
                <a:moveTo>
                  <a:pt x="0" y="146303"/>
                </a:moveTo>
                <a:lnTo>
                  <a:pt x="67056" y="146303"/>
                </a:lnTo>
                <a:lnTo>
                  <a:pt x="67056" y="0"/>
                </a:lnTo>
                <a:lnTo>
                  <a:pt x="0" y="0"/>
                </a:lnTo>
                <a:lnTo>
                  <a:pt x="0" y="146303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Freeform 3"/>
          <p:cNvSpPr/>
          <p:nvPr/>
        </p:nvSpPr>
        <p:spPr>
          <a:xfrm>
            <a:off x="4012692" y="5734812"/>
            <a:ext cx="3305301" cy="146303"/>
          </a:xfrm>
          <a:custGeom>
            <a:avLst/>
            <a:gdLst>
              <a:gd name="connsiteX0" fmla="*/ 0 w 3305301"/>
              <a:gd name="connsiteY0" fmla="*/ 146303 h 146303"/>
              <a:gd name="connsiteX1" fmla="*/ 3305301 w 3305301"/>
              <a:gd name="connsiteY1" fmla="*/ 146303 h 146303"/>
              <a:gd name="connsiteX2" fmla="*/ 3305301 w 3305301"/>
              <a:gd name="connsiteY2" fmla="*/ 0 h 146303"/>
              <a:gd name="connsiteX3" fmla="*/ 0 w 3305301"/>
              <a:gd name="connsiteY3" fmla="*/ 0 h 146303"/>
              <a:gd name="connsiteX4" fmla="*/ 0 w 3305301"/>
              <a:gd name="connsiteY4" fmla="*/ 146303 h 14630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305301" h="146303">
                <a:moveTo>
                  <a:pt x="0" y="146303"/>
                </a:moveTo>
                <a:lnTo>
                  <a:pt x="3305301" y="146303"/>
                </a:lnTo>
                <a:lnTo>
                  <a:pt x="3305301" y="0"/>
                </a:lnTo>
                <a:lnTo>
                  <a:pt x="0" y="0"/>
                </a:lnTo>
                <a:lnTo>
                  <a:pt x="0" y="146303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Freeform 3"/>
          <p:cNvSpPr/>
          <p:nvPr/>
        </p:nvSpPr>
        <p:spPr>
          <a:xfrm>
            <a:off x="801928" y="6999986"/>
            <a:ext cx="67056" cy="6095"/>
          </a:xfrm>
          <a:custGeom>
            <a:avLst/>
            <a:gdLst>
              <a:gd name="connsiteX0" fmla="*/ 0 w 67056"/>
              <a:gd name="connsiteY0" fmla="*/ 3047 h 6095"/>
              <a:gd name="connsiteX1" fmla="*/ 67056 w 67056"/>
              <a:gd name="connsiteY1" fmla="*/ 3047 h 609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7056" h="6095">
                <a:moveTo>
                  <a:pt x="0" y="3047"/>
                </a:moveTo>
                <a:lnTo>
                  <a:pt x="67056" y="304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Freeform 3"/>
          <p:cNvSpPr/>
          <p:nvPr/>
        </p:nvSpPr>
        <p:spPr>
          <a:xfrm>
            <a:off x="801928" y="7115810"/>
            <a:ext cx="67056" cy="6095"/>
          </a:xfrm>
          <a:custGeom>
            <a:avLst/>
            <a:gdLst>
              <a:gd name="connsiteX0" fmla="*/ 0 w 67056"/>
              <a:gd name="connsiteY0" fmla="*/ 3047 h 6095"/>
              <a:gd name="connsiteX1" fmla="*/ 67056 w 67056"/>
              <a:gd name="connsiteY1" fmla="*/ 3047 h 609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7056" h="6095">
                <a:moveTo>
                  <a:pt x="0" y="3047"/>
                </a:moveTo>
                <a:lnTo>
                  <a:pt x="67056" y="304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Freeform 3"/>
          <p:cNvSpPr/>
          <p:nvPr/>
        </p:nvSpPr>
        <p:spPr>
          <a:xfrm>
            <a:off x="801928" y="7817231"/>
            <a:ext cx="67056" cy="6095"/>
          </a:xfrm>
          <a:custGeom>
            <a:avLst/>
            <a:gdLst>
              <a:gd name="connsiteX0" fmla="*/ 0 w 67056"/>
              <a:gd name="connsiteY0" fmla="*/ 3047 h 6095"/>
              <a:gd name="connsiteX1" fmla="*/ 67056 w 67056"/>
              <a:gd name="connsiteY1" fmla="*/ 3047 h 609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7056" h="6095">
                <a:moveTo>
                  <a:pt x="0" y="3047"/>
                </a:moveTo>
                <a:lnTo>
                  <a:pt x="67056" y="304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Freeform 3"/>
          <p:cNvSpPr/>
          <p:nvPr/>
        </p:nvSpPr>
        <p:spPr>
          <a:xfrm>
            <a:off x="801928" y="7936103"/>
            <a:ext cx="67056" cy="6095"/>
          </a:xfrm>
          <a:custGeom>
            <a:avLst/>
            <a:gdLst>
              <a:gd name="connsiteX0" fmla="*/ 0 w 67056"/>
              <a:gd name="connsiteY0" fmla="*/ 3047 h 6095"/>
              <a:gd name="connsiteX1" fmla="*/ 67056 w 67056"/>
              <a:gd name="connsiteY1" fmla="*/ 3047 h 609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7056" h="6095">
                <a:moveTo>
                  <a:pt x="0" y="3047"/>
                </a:moveTo>
                <a:lnTo>
                  <a:pt x="67056" y="304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Freeform 3"/>
          <p:cNvSpPr/>
          <p:nvPr/>
        </p:nvSpPr>
        <p:spPr>
          <a:xfrm>
            <a:off x="5659247" y="8512174"/>
            <a:ext cx="67056" cy="6096"/>
          </a:xfrm>
          <a:custGeom>
            <a:avLst/>
            <a:gdLst>
              <a:gd name="connsiteX0" fmla="*/ 0 w 67056"/>
              <a:gd name="connsiteY0" fmla="*/ 3048 h 6096"/>
              <a:gd name="connsiteX1" fmla="*/ 67056 w 67056"/>
              <a:gd name="connsiteY1" fmla="*/ 3048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7056" h="6096">
                <a:moveTo>
                  <a:pt x="0" y="3048"/>
                </a:moveTo>
                <a:lnTo>
                  <a:pt x="67056" y="304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Freeform 3"/>
          <p:cNvSpPr/>
          <p:nvPr/>
        </p:nvSpPr>
        <p:spPr>
          <a:xfrm>
            <a:off x="6375781" y="8512174"/>
            <a:ext cx="70103" cy="6096"/>
          </a:xfrm>
          <a:custGeom>
            <a:avLst/>
            <a:gdLst>
              <a:gd name="connsiteX0" fmla="*/ 0 w 70103"/>
              <a:gd name="connsiteY0" fmla="*/ 3048 h 6096"/>
              <a:gd name="connsiteX1" fmla="*/ 70103 w 70103"/>
              <a:gd name="connsiteY1" fmla="*/ 3048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70103" h="6096">
                <a:moveTo>
                  <a:pt x="0" y="3048"/>
                </a:moveTo>
                <a:lnTo>
                  <a:pt x="70103" y="304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Freeform 3"/>
          <p:cNvSpPr/>
          <p:nvPr/>
        </p:nvSpPr>
        <p:spPr>
          <a:xfrm>
            <a:off x="4613402" y="8627998"/>
            <a:ext cx="70103" cy="6096"/>
          </a:xfrm>
          <a:custGeom>
            <a:avLst/>
            <a:gdLst>
              <a:gd name="connsiteX0" fmla="*/ 0 w 70103"/>
              <a:gd name="connsiteY0" fmla="*/ 3048 h 6096"/>
              <a:gd name="connsiteX1" fmla="*/ 70103 w 70103"/>
              <a:gd name="connsiteY1" fmla="*/ 3048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70103" h="6096">
                <a:moveTo>
                  <a:pt x="0" y="3048"/>
                </a:moveTo>
                <a:lnTo>
                  <a:pt x="70103" y="3048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Freeform 3"/>
          <p:cNvSpPr/>
          <p:nvPr/>
        </p:nvSpPr>
        <p:spPr>
          <a:xfrm>
            <a:off x="6482461" y="8743823"/>
            <a:ext cx="70104" cy="6096"/>
          </a:xfrm>
          <a:custGeom>
            <a:avLst/>
            <a:gdLst>
              <a:gd name="connsiteX0" fmla="*/ 0 w 70104"/>
              <a:gd name="connsiteY0" fmla="*/ 3047 h 6096"/>
              <a:gd name="connsiteX1" fmla="*/ 70104 w 70104"/>
              <a:gd name="connsiteY1" fmla="*/ 3047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70104" h="6096">
                <a:moveTo>
                  <a:pt x="0" y="3047"/>
                </a:moveTo>
                <a:lnTo>
                  <a:pt x="70104" y="304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4" name="Freeform 3"/>
          <p:cNvSpPr/>
          <p:nvPr/>
        </p:nvSpPr>
        <p:spPr>
          <a:xfrm>
            <a:off x="4344924" y="9094598"/>
            <a:ext cx="67055" cy="6095"/>
          </a:xfrm>
          <a:custGeom>
            <a:avLst/>
            <a:gdLst>
              <a:gd name="connsiteX0" fmla="*/ 0 w 67055"/>
              <a:gd name="connsiteY0" fmla="*/ 3047 h 6095"/>
              <a:gd name="connsiteX1" fmla="*/ 67055 w 67055"/>
              <a:gd name="connsiteY1" fmla="*/ 3047 h 609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7055" h="6095">
                <a:moveTo>
                  <a:pt x="0" y="3047"/>
                </a:moveTo>
                <a:lnTo>
                  <a:pt x="67055" y="304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5" name="Freeform 3"/>
          <p:cNvSpPr/>
          <p:nvPr/>
        </p:nvSpPr>
        <p:spPr>
          <a:xfrm>
            <a:off x="5335778" y="9213469"/>
            <a:ext cx="70408" cy="6096"/>
          </a:xfrm>
          <a:custGeom>
            <a:avLst/>
            <a:gdLst>
              <a:gd name="connsiteX0" fmla="*/ 0 w 70408"/>
              <a:gd name="connsiteY0" fmla="*/ 3047 h 6096"/>
              <a:gd name="connsiteX1" fmla="*/ 70408 w 70408"/>
              <a:gd name="connsiteY1" fmla="*/ 3047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70408" h="6096">
                <a:moveTo>
                  <a:pt x="0" y="3047"/>
                </a:moveTo>
                <a:lnTo>
                  <a:pt x="70408" y="304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6" name="Freeform 3"/>
          <p:cNvSpPr/>
          <p:nvPr/>
        </p:nvSpPr>
        <p:spPr>
          <a:xfrm>
            <a:off x="5049266" y="9329293"/>
            <a:ext cx="67055" cy="6096"/>
          </a:xfrm>
          <a:custGeom>
            <a:avLst/>
            <a:gdLst>
              <a:gd name="connsiteX0" fmla="*/ 0 w 67055"/>
              <a:gd name="connsiteY0" fmla="*/ 3047 h 6096"/>
              <a:gd name="connsiteX1" fmla="*/ 67055 w 67055"/>
              <a:gd name="connsiteY1" fmla="*/ 3047 h 60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67055" h="6096">
                <a:moveTo>
                  <a:pt x="0" y="3047"/>
                </a:moveTo>
                <a:lnTo>
                  <a:pt x="67055" y="3047"/>
                </a:lnTo>
              </a:path>
            </a:pathLst>
          </a:custGeom>
          <a:ln w="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8" name="Freeform 3"/>
          <p:cNvSpPr/>
          <p:nvPr/>
        </p:nvSpPr>
        <p:spPr>
          <a:xfrm>
            <a:off x="442912" y="10161588"/>
            <a:ext cx="2543175" cy="57150"/>
          </a:xfrm>
          <a:custGeom>
            <a:avLst/>
            <a:gdLst>
              <a:gd name="connsiteX0" fmla="*/ 2528887 w 2543175"/>
              <a:gd name="connsiteY0" fmla="*/ 14287 h 57150"/>
              <a:gd name="connsiteX1" fmla="*/ 14287 w 2543175"/>
              <a:gd name="connsiteY1" fmla="*/ 14287 h 5715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543175" h="57150">
                <a:moveTo>
                  <a:pt x="2528887" y="14287"/>
                </a:moveTo>
                <a:lnTo>
                  <a:pt x="14287" y="14287"/>
                </a:lnTo>
              </a:path>
            </a:pathLst>
          </a:custGeom>
          <a:ln w="254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9" name="Freeform 3"/>
          <p:cNvSpPr/>
          <p:nvPr/>
        </p:nvSpPr>
        <p:spPr>
          <a:xfrm>
            <a:off x="4786312" y="10161588"/>
            <a:ext cx="2543175" cy="57150"/>
          </a:xfrm>
          <a:custGeom>
            <a:avLst/>
            <a:gdLst>
              <a:gd name="connsiteX0" fmla="*/ 2528887 w 2543175"/>
              <a:gd name="connsiteY0" fmla="*/ 14287 h 57150"/>
              <a:gd name="connsiteX1" fmla="*/ 14287 w 2543175"/>
              <a:gd name="connsiteY1" fmla="*/ 14287 h 5715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543175" h="57150">
                <a:moveTo>
                  <a:pt x="2528887" y="14287"/>
                </a:moveTo>
                <a:lnTo>
                  <a:pt x="14287" y="14287"/>
                </a:lnTo>
              </a:path>
            </a:pathLst>
          </a:custGeom>
          <a:ln w="254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8300" y="8305800"/>
            <a:ext cx="3594100" cy="14097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457200" y="304800"/>
            <a:ext cx="6858000" cy="4546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>
                <a:tab pos="228600" algn="l"/>
                <a:tab pos="2959100" algn="l"/>
              </a:tabLst>
            </a:pPr>
            <a:r>
              <a:rPr lang="en-US" altLang="zh-CN" dirty="0" smtClean="0"/>
              <a:t>		</a:t>
            </a:r>
            <a:r>
              <a:rPr lang="en-US" altLang="zh-CN" sz="1008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UNDERTAKING</a:t>
            </a:r>
          </a:p>
          <a:p>
            <a:pPr>
              <a:lnSpc>
                <a:spcPts val="1500"/>
              </a:lnSpc>
              <a:tabLst>
                <a:tab pos="228600" algn="l"/>
                <a:tab pos="2959100" algn="l"/>
              </a:tabLst>
            </a:pPr>
            <a:r>
              <a:rPr lang="en-US" altLang="zh-CN" dirty="0" smtClean="0"/>
              <a:t>	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hereby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certify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herein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correct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based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own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personal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knowledge.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authorize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Bank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obtain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</a:t>
            </a:r>
          </a:p>
          <a:p>
            <a:pPr>
              <a:lnSpc>
                <a:spcPts val="900"/>
              </a:lnSpc>
              <a:tabLst>
                <a:tab pos="228600" algn="l"/>
                <a:tab pos="2959100" algn="l"/>
              </a:tabLst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require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concerning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loan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application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agree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shall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remain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Bank’s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property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whether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loan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approved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not.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</a:p>
          <a:p>
            <a:pPr>
              <a:lnSpc>
                <a:spcPts val="900"/>
              </a:lnSpc>
              <a:tabLst>
                <a:tab pos="228600" algn="l"/>
                <a:tab pos="2959100" algn="l"/>
              </a:tabLst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given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persons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duly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authorized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accurate,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automatically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cause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Bank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reject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loan,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cancel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approval</a:t>
            </a:r>
          </a:p>
          <a:p>
            <a:pPr>
              <a:lnSpc>
                <a:spcPts val="900"/>
              </a:lnSpc>
              <a:tabLst>
                <a:tab pos="228600" algn="l"/>
                <a:tab pos="2959100" algn="l"/>
              </a:tabLst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loan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been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released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me,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demand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immediate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payment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thereof.</a:t>
            </a:r>
          </a:p>
          <a:p>
            <a:pPr>
              <a:lnSpc>
                <a:spcPts val="1400"/>
              </a:lnSpc>
              <a:tabLst>
                <a:tab pos="228600" algn="l"/>
                <a:tab pos="2959100" algn="l"/>
              </a:tabLst>
            </a:pPr>
            <a:r>
              <a:rPr lang="en-US" altLang="zh-CN" dirty="0" smtClean="0"/>
              <a:t>	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hereby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willingly,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voluntarily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full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knowledge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right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under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law,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waive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right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confidentiality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authorize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</a:p>
          <a:p>
            <a:pPr>
              <a:lnSpc>
                <a:spcPts val="900"/>
              </a:lnSpc>
              <a:tabLst>
                <a:tab pos="228600" algn="l"/>
                <a:tab pos="2959100" algn="l"/>
              </a:tabLst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Bank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disclose,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divulge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reveal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such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relating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loan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application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account,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including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events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default,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purpose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of,</a:t>
            </a:r>
          </a:p>
          <a:p>
            <a:pPr>
              <a:lnSpc>
                <a:spcPts val="900"/>
              </a:lnSpc>
              <a:tabLst>
                <a:tab pos="228600" algn="l"/>
                <a:tab pos="2959100" algn="l"/>
              </a:tabLst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among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others,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client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evaluation,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credit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reporting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verification,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recovery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loan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due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payable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Bank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under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terms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conditions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</a:p>
          <a:p>
            <a:pPr>
              <a:lnSpc>
                <a:spcPts val="900"/>
              </a:lnSpc>
              <a:tabLst>
                <a:tab pos="228600" algn="l"/>
                <a:tab pos="2959100" algn="l"/>
              </a:tabLst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application.</a:t>
            </a:r>
          </a:p>
          <a:p>
            <a:pPr>
              <a:lnSpc>
                <a:spcPts val="1400"/>
              </a:lnSpc>
              <a:tabLst>
                <a:tab pos="228600" algn="l"/>
                <a:tab pos="2959100" algn="l"/>
              </a:tabLst>
            </a:pPr>
            <a:r>
              <a:rPr lang="en-US" altLang="zh-CN" dirty="0" smtClean="0"/>
              <a:t>	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view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foregoing,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Bank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disclose,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divulge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reveal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aforementioned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third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parties,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including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limited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my</a:t>
            </a:r>
          </a:p>
          <a:p>
            <a:pPr>
              <a:lnSpc>
                <a:spcPts val="900"/>
              </a:lnSpc>
              <a:tabLst>
                <a:tab pos="228600" algn="l"/>
                <a:tab pos="2959100" algn="l"/>
              </a:tabLst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employer,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Bank’s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affiliates,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subsidiaries,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agents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services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providers,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Bankers’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Association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Philippines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Credit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Bureau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(BAP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CB)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</a:p>
          <a:p>
            <a:pPr>
              <a:lnSpc>
                <a:spcPts val="900"/>
              </a:lnSpc>
              <a:tabLst>
                <a:tab pos="228600" algn="l"/>
                <a:tab pos="2959100" algn="l"/>
              </a:tabLst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similar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central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monitoring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entity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recipients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provided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law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required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competent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authority.</a:t>
            </a:r>
          </a:p>
          <a:p>
            <a:pPr>
              <a:lnSpc>
                <a:spcPts val="1400"/>
              </a:lnSpc>
              <a:tabLst>
                <a:tab pos="228600" algn="l"/>
                <a:tab pos="2959100" algn="l"/>
              </a:tabLst>
            </a:pPr>
            <a:r>
              <a:rPr lang="en-US" altLang="zh-CN" dirty="0" smtClean="0"/>
              <a:t>	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further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authorize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Bank,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Attorney-in-Fact,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conduct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random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verification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Bureau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Internal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Revenue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"BIR")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order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</a:p>
          <a:p>
            <a:pPr>
              <a:lnSpc>
                <a:spcPts val="900"/>
              </a:lnSpc>
              <a:tabLst>
                <a:tab pos="228600" algn="l"/>
                <a:tab pos="2959100" algn="l"/>
              </a:tabLst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establish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authenticity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tax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statements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"ITR”)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accompanying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financial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statements/documents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submitted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BANK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accordance</a:t>
            </a:r>
          </a:p>
          <a:p>
            <a:pPr>
              <a:lnSpc>
                <a:spcPts val="900"/>
              </a:lnSpc>
              <a:tabLst>
                <a:tab pos="228600" algn="l"/>
                <a:tab pos="2959100" algn="l"/>
              </a:tabLst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banking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regulatory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requirements.</a:t>
            </a:r>
          </a:p>
          <a:p>
            <a:pPr>
              <a:lnSpc>
                <a:spcPts val="1400"/>
              </a:lnSpc>
              <a:tabLst>
                <a:tab pos="228600" algn="l"/>
                <a:tab pos="2959100" algn="l"/>
              </a:tabLst>
            </a:pPr>
            <a:r>
              <a:rPr lang="en-US" altLang="zh-CN" dirty="0" smtClean="0"/>
              <a:t>	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hold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Bank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free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harmless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liabilities,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claims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demands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whatever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kind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nature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connection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arising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</a:p>
          <a:p>
            <a:pPr>
              <a:lnSpc>
                <a:spcPts val="900"/>
              </a:lnSpc>
              <a:tabLst>
                <a:tab pos="228600" algn="l"/>
                <a:tab pos="2959100" algn="l"/>
              </a:tabLst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aforementioned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disclosure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reporting.</a:t>
            </a:r>
          </a:p>
          <a:p>
            <a:pPr>
              <a:lnSpc>
                <a:spcPts val="1500"/>
              </a:lnSpc>
              <a:tabLst>
                <a:tab pos="228600" algn="l"/>
                <a:tab pos="2959100" algn="l"/>
              </a:tabLst>
            </a:pPr>
            <a:r>
              <a:rPr lang="en-US" altLang="zh-CN" dirty="0" smtClean="0"/>
              <a:t>	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hereby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acknowledge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Personal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Loan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part(s)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thereof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shall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deemed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been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availed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date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funds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are</a:t>
            </a:r>
          </a:p>
          <a:p>
            <a:pPr>
              <a:lnSpc>
                <a:spcPts val="900"/>
              </a:lnSpc>
              <a:tabLst>
                <a:tab pos="228600" algn="l"/>
                <a:tab pos="2959100" algn="l"/>
              </a:tabLst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transferred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bank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account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cash/prepaid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card,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maintained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Bank,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receipt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Manager’s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Check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reflecting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amount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loan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less</a:t>
            </a:r>
          </a:p>
          <a:p>
            <a:pPr>
              <a:lnSpc>
                <a:spcPts val="900"/>
              </a:lnSpc>
              <a:tabLst>
                <a:tab pos="228600" algn="l"/>
                <a:tab pos="2959100" algn="l"/>
              </a:tabLst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applicable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fees,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charges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taxes.</a:t>
            </a:r>
          </a:p>
          <a:p>
            <a:pPr>
              <a:lnSpc>
                <a:spcPts val="1500"/>
              </a:lnSpc>
              <a:tabLst>
                <a:tab pos="228600" algn="l"/>
                <a:tab pos="2959100" algn="l"/>
              </a:tabLst>
            </a:pPr>
            <a:r>
              <a:rPr lang="en-US" altLang="zh-CN" dirty="0" smtClean="0"/>
              <a:t>	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further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authorize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Bank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deduct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proceeds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loan,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fees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including,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limited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to,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processing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fees,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documentary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stamp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tax,</a:t>
            </a:r>
          </a:p>
          <a:p>
            <a:pPr>
              <a:lnSpc>
                <a:spcPts val="900"/>
              </a:lnSpc>
              <a:tabLst>
                <a:tab pos="228600" algn="l"/>
                <a:tab pos="2959100" algn="l"/>
              </a:tabLst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notarial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fees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interest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accruals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should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due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date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over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days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release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loan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related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charges.</a:t>
            </a:r>
          </a:p>
          <a:p>
            <a:pPr>
              <a:lnSpc>
                <a:spcPts val="1400"/>
              </a:lnSpc>
              <a:tabLst>
                <a:tab pos="228600" algn="l"/>
                <a:tab pos="2959100" algn="l"/>
              </a:tabLst>
            </a:pPr>
            <a:r>
              <a:rPr lang="en-US" altLang="zh-CN" dirty="0" smtClean="0"/>
              <a:t>	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likewise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authorize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Bank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provide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consumer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loan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additional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bank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product/s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(such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limited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auto,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housing,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credit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card</a:t>
            </a:r>
          </a:p>
          <a:p>
            <a:pPr>
              <a:lnSpc>
                <a:spcPts val="900"/>
              </a:lnSpc>
              <a:tabLst>
                <a:tab pos="228600" algn="l"/>
                <a:tab pos="2959100" algn="l"/>
              </a:tabLst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products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suited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situation)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Bank’s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sole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discretion.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acceptance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credit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card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proceeds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loan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released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pursuant</a:t>
            </a:r>
          </a:p>
          <a:p>
            <a:pPr>
              <a:lnSpc>
                <a:spcPts val="900"/>
              </a:lnSpc>
              <a:tabLst>
                <a:tab pos="228600" algn="l"/>
                <a:tab pos="2959100" algn="l"/>
              </a:tabLst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thereto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shall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conclusive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proof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acknowledgement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additional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obligations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and/or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indebtedness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Bank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under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Terms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Conditions</a:t>
            </a:r>
          </a:p>
          <a:p>
            <a:pPr>
              <a:lnSpc>
                <a:spcPts val="900"/>
              </a:lnSpc>
              <a:tabLst>
                <a:tab pos="228600" algn="l"/>
                <a:tab pos="2959100" algn="l"/>
              </a:tabLst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forth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Bank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prevailing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credit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card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issued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additional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loan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approved.</a:t>
            </a:r>
          </a:p>
          <a:p>
            <a:pPr>
              <a:lnSpc>
                <a:spcPts val="1400"/>
              </a:lnSpc>
              <a:tabLst>
                <a:tab pos="228600" algn="l"/>
                <a:tab pos="2959100" algn="l"/>
              </a:tabLst>
            </a:pPr>
            <a:r>
              <a:rPr lang="en-US" altLang="zh-CN" dirty="0" smtClean="0"/>
              <a:t>	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hereby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agree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Bank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right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approve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lower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amount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desired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loan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amount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indicated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application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shall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render</a:t>
            </a:r>
          </a:p>
          <a:p>
            <a:pPr>
              <a:lnSpc>
                <a:spcPts val="900"/>
              </a:lnSpc>
              <a:tabLst>
                <a:tab pos="228600" algn="l"/>
                <a:tab pos="2959100" algn="l"/>
              </a:tabLst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Bank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free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harmless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liability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arising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thereof.</a:t>
            </a:r>
          </a:p>
          <a:p>
            <a:pPr>
              <a:lnSpc>
                <a:spcPts val="1400"/>
              </a:lnSpc>
              <a:tabLst>
                <a:tab pos="228600" algn="l"/>
                <a:tab pos="2959100" algn="l"/>
              </a:tabLst>
            </a:pPr>
            <a:r>
              <a:rPr lang="en-US" altLang="zh-CN" dirty="0" smtClean="0"/>
              <a:t>	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hereby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agree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should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application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denied,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Bank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obligation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furnish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reason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such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rejection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return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application</a:t>
            </a:r>
          </a:p>
          <a:p>
            <a:pPr>
              <a:lnSpc>
                <a:spcPts val="900"/>
              </a:lnSpc>
              <a:tabLst>
                <a:tab pos="228600" algn="l"/>
                <a:tab pos="2959100" algn="l"/>
              </a:tabLst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submitted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documents.</a:t>
            </a:r>
          </a:p>
          <a:p>
            <a:pPr>
              <a:lnSpc>
                <a:spcPts val="1500"/>
              </a:lnSpc>
              <a:tabLst>
                <a:tab pos="228600" algn="l"/>
                <a:tab pos="2959100" algn="l"/>
              </a:tabLst>
            </a:pPr>
            <a:r>
              <a:rPr lang="en-US" altLang="zh-CN" dirty="0" smtClean="0"/>
              <a:t>	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also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legally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bind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myself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Terms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Conditions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Loan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Program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Promissory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Note,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Disclosure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Statement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relevant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documents</a:t>
            </a:r>
          </a:p>
          <a:p>
            <a:pPr>
              <a:lnSpc>
                <a:spcPts val="900"/>
              </a:lnSpc>
              <a:tabLst>
                <a:tab pos="228600" algn="l"/>
                <a:tab pos="2959100" algn="l"/>
              </a:tabLst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shall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execute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favor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Bank.</a:t>
            </a:r>
          </a:p>
        </p:txBody>
      </p:sp>
      <p:sp>
        <p:nvSpPr>
          <p:cNvPr id="1030" name="TextBox 1"/>
          <p:cNvSpPr txBox="1"/>
          <p:nvPr/>
        </p:nvSpPr>
        <p:spPr>
          <a:xfrm>
            <a:off x="457200" y="5067300"/>
            <a:ext cx="3175000" cy="228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                <a:tab pos="457200" algn="l"/>
              </a:tabLst>
            </a:pPr>
            <a:r>
              <a:rPr lang="en-US" altLang="zh-CN" sz="91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</a:t>
            </a:r>
          </a:p>
          <a:p>
            <a:pPr>
              <a:lnSpc>
                <a:spcPts val="1000"/>
              </a:lnSpc>
              <a:tabLst>
                <a:tab pos="457200" algn="l"/>
              </a:tabLst>
            </a:pPr>
            <a:r>
              <a:rPr lang="en-US" altLang="zh-CN" dirty="0" smtClean="0"/>
              <a:t>	</a:t>
            </a:r>
            <a:r>
              <a:rPr lang="en-US" altLang="zh-CN" sz="91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Borrower’s</a:t>
            </a:r>
            <a:r>
              <a:rPr lang="en-US" altLang="zh-CN" sz="91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1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Signature</a:t>
            </a:r>
            <a:r>
              <a:rPr lang="en-US" altLang="zh-CN" sz="91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1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Above</a:t>
            </a:r>
            <a:r>
              <a:rPr lang="en-US" altLang="zh-CN" sz="91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1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Printed</a:t>
            </a:r>
            <a:r>
              <a:rPr lang="en-US" altLang="zh-CN" sz="91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1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Name</a:t>
            </a:r>
          </a:p>
        </p:txBody>
      </p:sp>
      <p:sp>
        <p:nvSpPr>
          <p:cNvPr id="1031" name="TextBox 1"/>
          <p:cNvSpPr txBox="1"/>
          <p:nvPr/>
        </p:nvSpPr>
        <p:spPr>
          <a:xfrm>
            <a:off x="4572000" y="5067300"/>
            <a:ext cx="2032000" cy="228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                <a:tab pos="914400" algn="l"/>
              </a:tabLst>
            </a:pPr>
            <a:r>
              <a:rPr lang="en-US" altLang="zh-CN" sz="91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________________________________</a:t>
            </a:r>
          </a:p>
          <a:p>
            <a:pPr>
              <a:lnSpc>
                <a:spcPts val="1000"/>
              </a:lnSpc>
              <a:tabLst>
                <a:tab pos="914400" algn="l"/>
              </a:tabLst>
            </a:pPr>
            <a:r>
              <a:rPr lang="en-US" altLang="zh-CN" dirty="0" smtClean="0"/>
              <a:t>	</a:t>
            </a:r>
            <a:r>
              <a:rPr lang="en-US" altLang="zh-CN" sz="91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Date</a:t>
            </a:r>
          </a:p>
        </p:txBody>
      </p:sp>
      <p:sp>
        <p:nvSpPr>
          <p:cNvPr id="1032" name="TextBox 1"/>
          <p:cNvSpPr txBox="1"/>
          <p:nvPr/>
        </p:nvSpPr>
        <p:spPr>
          <a:xfrm>
            <a:off x="457200" y="5435600"/>
            <a:ext cx="6858000" cy="1778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00"/>
              </a:lnSpc>
              <a:tabLst/>
            </a:pPr>
            <a:r>
              <a:rPr lang="en-US" altLang="zh-CN" sz="696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Please</a:t>
            </a:r>
            <a:r>
              <a:rPr lang="en-US" altLang="zh-CN" sz="6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696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make</a:t>
            </a:r>
            <a:r>
              <a:rPr lang="en-US" altLang="zh-CN" sz="6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696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payments</a:t>
            </a:r>
            <a:r>
              <a:rPr lang="en-US" altLang="zh-CN" sz="6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696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only</a:t>
            </a:r>
            <a:r>
              <a:rPr lang="en-US" altLang="zh-CN" sz="6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696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6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696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authorized</a:t>
            </a:r>
            <a:r>
              <a:rPr lang="en-US" altLang="zh-CN" sz="6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696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Bank</a:t>
            </a:r>
            <a:r>
              <a:rPr lang="en-US" altLang="zh-CN" sz="6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696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employees.</a:t>
            </a:r>
            <a:r>
              <a:rPr lang="en-US" altLang="zh-CN" sz="6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696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Sales</a:t>
            </a:r>
            <a:r>
              <a:rPr lang="en-US" altLang="zh-CN" sz="6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696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agents</a:t>
            </a:r>
            <a:r>
              <a:rPr lang="en-US" altLang="zh-CN" sz="6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696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and/or</a:t>
            </a:r>
            <a:r>
              <a:rPr lang="en-US" altLang="zh-CN" sz="6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696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referrors</a:t>
            </a:r>
            <a:r>
              <a:rPr lang="en-US" altLang="zh-CN" sz="6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696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6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696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altLang="zh-CN" sz="6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696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allowed</a:t>
            </a:r>
            <a:r>
              <a:rPr lang="en-US" altLang="zh-CN" sz="6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696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6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696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collect</a:t>
            </a:r>
            <a:r>
              <a:rPr lang="en-US" altLang="zh-CN" sz="6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696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any</a:t>
            </a:r>
            <a:r>
              <a:rPr lang="en-US" altLang="zh-CN" sz="6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696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fees</a:t>
            </a:r>
            <a:r>
              <a:rPr lang="en-US" altLang="zh-CN" sz="6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696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6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696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whatever</a:t>
            </a:r>
            <a:r>
              <a:rPr lang="en-US" altLang="zh-CN" sz="6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696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nature</a:t>
            </a:r>
            <a:r>
              <a:rPr lang="en-US" altLang="zh-CN" sz="6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696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US" altLang="zh-CN" sz="6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696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behalf</a:t>
            </a:r>
            <a:r>
              <a:rPr lang="en-US" altLang="zh-CN" sz="6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696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6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696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</a:p>
          <a:p>
            <a:pPr>
              <a:lnSpc>
                <a:spcPts val="800"/>
              </a:lnSpc>
              <a:tabLst/>
            </a:pPr>
            <a:r>
              <a:rPr lang="en-US" altLang="zh-CN" sz="696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Bank.</a:t>
            </a:r>
            <a:r>
              <a:rPr lang="en-US" altLang="zh-CN" sz="69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696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Any</a:t>
            </a:r>
            <a:r>
              <a:rPr lang="en-US" altLang="zh-CN" sz="6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696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payments</a:t>
            </a:r>
            <a:r>
              <a:rPr lang="en-US" altLang="zh-CN" sz="6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696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made</a:t>
            </a:r>
            <a:r>
              <a:rPr lang="en-US" altLang="zh-CN" sz="6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696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6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696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individuals/entities</a:t>
            </a:r>
            <a:r>
              <a:rPr lang="en-US" altLang="zh-CN" sz="6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696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altLang="zh-CN" sz="6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696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authorized</a:t>
            </a:r>
            <a:r>
              <a:rPr lang="en-US" altLang="zh-CN" sz="6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696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altLang="zh-CN" sz="6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696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6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696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Bank</a:t>
            </a:r>
            <a:r>
              <a:rPr lang="en-US" altLang="zh-CN" sz="6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696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en-US" altLang="zh-CN" sz="6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696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altLang="zh-CN" sz="6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696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altLang="zh-CN" sz="6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696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binding</a:t>
            </a:r>
            <a:r>
              <a:rPr lang="en-US" altLang="zh-CN" sz="6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696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US" altLang="zh-CN" sz="6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696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69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696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Bank.</a:t>
            </a:r>
          </a:p>
        </p:txBody>
      </p:sp>
      <p:sp>
        <p:nvSpPr>
          <p:cNvPr id="1033" name="TextBox 1"/>
          <p:cNvSpPr txBox="1"/>
          <p:nvPr/>
        </p:nvSpPr>
        <p:spPr>
          <a:xfrm>
            <a:off x="457200" y="5753100"/>
            <a:ext cx="1117600" cy="114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/>
            </a:pPr>
            <a:r>
              <a:rPr lang="en-US" altLang="zh-CN" sz="1008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QUALIFICATIONS:</a:t>
            </a:r>
          </a:p>
        </p:txBody>
      </p:sp>
      <p:sp>
        <p:nvSpPr>
          <p:cNvPr id="1034" name="TextBox 1"/>
          <p:cNvSpPr txBox="1"/>
          <p:nvPr/>
        </p:nvSpPr>
        <p:spPr>
          <a:xfrm>
            <a:off x="4000500" y="5753100"/>
            <a:ext cx="1054100" cy="1143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900"/>
              </a:lnSpc>
              <a:tabLst/>
            </a:pPr>
            <a:r>
              <a:rPr lang="en-US" altLang="zh-CN" sz="1008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REQUIREMENTS:</a:t>
            </a:r>
          </a:p>
        </p:txBody>
      </p:sp>
      <p:sp>
        <p:nvSpPr>
          <p:cNvPr id="1035" name="TextBox 1"/>
          <p:cNvSpPr txBox="1"/>
          <p:nvPr/>
        </p:nvSpPr>
        <p:spPr>
          <a:xfrm>
            <a:off x="457200" y="5880100"/>
            <a:ext cx="3378200" cy="457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                <a:tab pos="165100" algn="l"/>
              </a:tabLst>
            </a:pP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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least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years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old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65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years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old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upon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loan</a:t>
            </a:r>
          </a:p>
          <a:p>
            <a:pPr>
              <a:lnSpc>
                <a:spcPts val="900"/>
              </a:lnSpc>
              <a:tabLst>
                <a:tab pos="165100" algn="l"/>
              </a:tabLst>
            </a:pPr>
            <a:r>
              <a:rPr lang="en-US" altLang="zh-CN" dirty="0" smtClean="0"/>
              <a:t>	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maturity</a:t>
            </a:r>
          </a:p>
          <a:p>
            <a:pPr>
              <a:lnSpc>
                <a:spcPts val="900"/>
              </a:lnSpc>
              <a:tabLst>
                <a:tab pos="165100" algn="l"/>
              </a:tabLst>
            </a:pP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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Filipino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citizen</a:t>
            </a:r>
          </a:p>
          <a:p>
            <a:pPr>
              <a:lnSpc>
                <a:spcPts val="900"/>
              </a:lnSpc>
              <a:tabLst>
                <a:tab pos="165100" algn="l"/>
              </a:tabLst>
            </a:pP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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office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residence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landline</a:t>
            </a:r>
          </a:p>
        </p:txBody>
      </p:sp>
      <p:sp>
        <p:nvSpPr>
          <p:cNvPr id="1036" name="TextBox 1"/>
          <p:cNvSpPr txBox="1"/>
          <p:nvPr/>
        </p:nvSpPr>
        <p:spPr>
          <a:xfrm>
            <a:off x="457200" y="6350000"/>
            <a:ext cx="2921000" cy="342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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Residence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office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within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selected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processing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service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area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8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Employed:</a:t>
            </a:r>
          </a:p>
        </p:txBody>
      </p:sp>
      <p:sp>
        <p:nvSpPr>
          <p:cNvPr id="1037" name="TextBox 1"/>
          <p:cNvSpPr txBox="1"/>
          <p:nvPr/>
        </p:nvSpPr>
        <p:spPr>
          <a:xfrm>
            <a:off x="457200" y="6692900"/>
            <a:ext cx="3111500" cy="342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                <a:tab pos="165100" algn="l"/>
              </a:tabLst>
            </a:pP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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Regular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Permanent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least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six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(6)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months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current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employer</a:t>
            </a:r>
          </a:p>
          <a:p>
            <a:pPr>
              <a:lnSpc>
                <a:spcPts val="900"/>
              </a:lnSpc>
              <a:tabLst>
                <a:tab pos="165100" algn="l"/>
              </a:tabLst>
            </a:pP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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Gross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Monthly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Income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Requirement:</a:t>
            </a:r>
          </a:p>
          <a:p>
            <a:pPr>
              <a:lnSpc>
                <a:spcPts val="900"/>
              </a:lnSpc>
              <a:tabLst>
                <a:tab pos="165100" algn="l"/>
              </a:tabLst>
            </a:pPr>
            <a:r>
              <a:rPr lang="en-US" altLang="zh-CN" dirty="0" smtClean="0"/>
              <a:t>	</a:t>
            </a: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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P20,000.00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Metro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Manila</a:t>
            </a:r>
          </a:p>
        </p:txBody>
      </p:sp>
      <p:sp>
        <p:nvSpPr>
          <p:cNvPr id="1038" name="TextBox 1"/>
          <p:cNvSpPr txBox="1"/>
          <p:nvPr/>
        </p:nvSpPr>
        <p:spPr>
          <a:xfrm>
            <a:off x="4064000" y="5880100"/>
            <a:ext cx="88900" cy="457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</a:t>
            </a:r>
          </a:p>
          <a:p>
            <a:pPr>
              <a:lnSpc>
                <a:spcPts val="9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</a:t>
            </a:r>
          </a:p>
          <a:p>
            <a:pPr>
              <a:lnSpc>
                <a:spcPts val="9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</a:t>
            </a:r>
          </a:p>
          <a:p>
            <a:pPr>
              <a:lnSpc>
                <a:spcPts val="9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</a:t>
            </a:r>
          </a:p>
        </p:txBody>
      </p:sp>
      <p:sp>
        <p:nvSpPr>
          <p:cNvPr id="1039" name="TextBox 1"/>
          <p:cNvSpPr txBox="1"/>
          <p:nvPr/>
        </p:nvSpPr>
        <p:spPr>
          <a:xfrm>
            <a:off x="4292600" y="5892800"/>
            <a:ext cx="2946400" cy="4318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Duly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filled-out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original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signed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application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form</a:t>
            </a:r>
          </a:p>
          <a:p>
            <a:pPr>
              <a:lnSpc>
                <a:spcPts val="9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Signed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Promissory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Note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Disclosure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Statement</a:t>
            </a:r>
          </a:p>
          <a:p>
            <a:pPr>
              <a:lnSpc>
                <a:spcPts val="9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Photocopy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Company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picture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signature</a:t>
            </a:r>
          </a:p>
          <a:p>
            <a:pPr>
              <a:lnSpc>
                <a:spcPts val="9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Photocopy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valid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government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issued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specimen</a:t>
            </a:r>
          </a:p>
        </p:txBody>
      </p:sp>
      <p:sp>
        <p:nvSpPr>
          <p:cNvPr id="1040" name="TextBox 1"/>
          <p:cNvSpPr txBox="1"/>
          <p:nvPr/>
        </p:nvSpPr>
        <p:spPr>
          <a:xfrm>
            <a:off x="4051300" y="6362700"/>
            <a:ext cx="647700" cy="3175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                <a:tab pos="241300" algn="l"/>
              </a:tabLst>
            </a:pPr>
            <a:r>
              <a:rPr lang="en-US" altLang="zh-CN" dirty="0" smtClean="0"/>
              <a:t>	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signature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800"/>
              </a:lnSpc>
              <a:tabLst>
                <a:tab pos="241300" algn="l"/>
              </a:tabLst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Employed:</a:t>
            </a:r>
          </a:p>
        </p:txBody>
      </p:sp>
      <p:sp>
        <p:nvSpPr>
          <p:cNvPr id="1041" name="TextBox 1"/>
          <p:cNvSpPr txBox="1"/>
          <p:nvPr/>
        </p:nvSpPr>
        <p:spPr>
          <a:xfrm>
            <a:off x="4051300" y="6692900"/>
            <a:ext cx="88900" cy="228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</a:t>
            </a:r>
          </a:p>
          <a:p>
            <a:pPr>
              <a:lnSpc>
                <a:spcPts val="9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</a:t>
            </a:r>
          </a:p>
        </p:txBody>
      </p:sp>
      <p:sp>
        <p:nvSpPr>
          <p:cNvPr id="1042" name="TextBox 1"/>
          <p:cNvSpPr txBox="1"/>
          <p:nvPr/>
        </p:nvSpPr>
        <p:spPr>
          <a:xfrm>
            <a:off x="4279900" y="6718300"/>
            <a:ext cx="1625600" cy="203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Latest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original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month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payslip</a:t>
            </a:r>
          </a:p>
          <a:p>
            <a:pPr>
              <a:lnSpc>
                <a:spcPts val="9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Latest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2316</a:t>
            </a:r>
          </a:p>
        </p:txBody>
      </p:sp>
      <p:sp>
        <p:nvSpPr>
          <p:cNvPr id="1043" name="TextBox 1"/>
          <p:cNvSpPr txBox="1"/>
          <p:nvPr/>
        </p:nvSpPr>
        <p:spPr>
          <a:xfrm>
            <a:off x="457200" y="7048500"/>
            <a:ext cx="3187700" cy="11811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>
                <a:tab pos="165100" algn="l"/>
              </a:tabLst>
            </a:pPr>
            <a:r>
              <a:rPr lang="en-US" altLang="zh-CN" dirty="0" smtClean="0"/>
              <a:t>	</a:t>
            </a: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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P15,000.00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Metro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Manila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800"/>
              </a:lnSpc>
              <a:tabLst>
                <a:tab pos="165100" algn="l"/>
              </a:tabLst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Self-Employed:</a:t>
            </a:r>
          </a:p>
          <a:p>
            <a:pPr>
              <a:lnSpc>
                <a:spcPts val="900"/>
              </a:lnSpc>
              <a:tabLst>
                <a:tab pos="165100" algn="l"/>
              </a:tabLst>
            </a:pP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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least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continuous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years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profitable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operations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</a:p>
          <a:p>
            <a:pPr>
              <a:lnSpc>
                <a:spcPts val="900"/>
              </a:lnSpc>
              <a:tabLst>
                <a:tab pos="165100" algn="l"/>
              </a:tabLst>
            </a:pPr>
            <a:r>
              <a:rPr lang="en-US" altLang="zh-CN" dirty="0" smtClean="0"/>
              <a:t>	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same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line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business</a:t>
            </a:r>
          </a:p>
          <a:p>
            <a:pPr>
              <a:lnSpc>
                <a:spcPts val="900"/>
              </a:lnSpc>
              <a:tabLst>
                <a:tab pos="165100" algn="l"/>
              </a:tabLst>
            </a:pP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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Monthly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Income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Requirement:</a:t>
            </a:r>
          </a:p>
          <a:p>
            <a:pPr>
              <a:lnSpc>
                <a:spcPts val="900"/>
              </a:lnSpc>
              <a:tabLst>
                <a:tab pos="165100" algn="l"/>
              </a:tabLst>
            </a:pPr>
            <a:r>
              <a:rPr lang="en-US" altLang="zh-CN" dirty="0" smtClean="0"/>
              <a:t>	</a:t>
            </a: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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P30,000.00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Metro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Manila</a:t>
            </a:r>
          </a:p>
          <a:p>
            <a:pPr>
              <a:lnSpc>
                <a:spcPts val="900"/>
              </a:lnSpc>
              <a:tabLst>
                <a:tab pos="165100" algn="l"/>
              </a:tabLst>
            </a:pPr>
            <a:r>
              <a:rPr lang="en-US" altLang="zh-CN" dirty="0" smtClean="0"/>
              <a:t>	</a:t>
            </a: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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P25,000.00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Metro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Manila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  <a:tabLst>
                <a:tab pos="165100" algn="l"/>
              </a:tabLst>
            </a:pPr>
            <a:r>
              <a:rPr lang="en-US" altLang="zh-CN" sz="1008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Loan</a:t>
            </a:r>
            <a:r>
              <a:rPr lang="en-US" altLang="zh-CN" sz="1008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08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Amortization</a:t>
            </a:r>
            <a:r>
              <a:rPr lang="en-US" altLang="zh-CN" sz="1008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08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Schedule*</a:t>
            </a:r>
          </a:p>
        </p:txBody>
      </p:sp>
      <p:sp>
        <p:nvSpPr>
          <p:cNvPr id="1044" name="TextBox 1"/>
          <p:cNvSpPr txBox="1"/>
          <p:nvPr/>
        </p:nvSpPr>
        <p:spPr>
          <a:xfrm>
            <a:off x="4000500" y="7061200"/>
            <a:ext cx="3289300" cy="1168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                <a:tab pos="63500" algn="l"/>
                <a:tab pos="114300" algn="l"/>
              </a:tabLst>
            </a:pPr>
            <a:r>
              <a:rPr lang="en-US" altLang="zh-CN" dirty="0" smtClean="0"/>
              <a:t>	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Self-Employed:</a:t>
            </a:r>
          </a:p>
          <a:p>
            <a:pPr>
              <a:lnSpc>
                <a:spcPts val="900"/>
              </a:lnSpc>
              <a:tabLst>
                <a:tab pos="63500" algn="l"/>
                <a:tab pos="114300" algn="l"/>
              </a:tabLst>
            </a:pP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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Latest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ITR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stamp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tax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receipt</a:t>
            </a:r>
          </a:p>
          <a:p>
            <a:pPr>
              <a:lnSpc>
                <a:spcPts val="900"/>
              </a:lnSpc>
              <a:tabLst>
                <a:tab pos="63500" algn="l"/>
                <a:tab pos="114300" algn="l"/>
              </a:tabLst>
            </a:pP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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years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Audited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Financial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Statements</a:t>
            </a:r>
          </a:p>
          <a:p>
            <a:pPr>
              <a:lnSpc>
                <a:spcPts val="900"/>
              </a:lnSpc>
              <a:tabLst>
                <a:tab pos="63500" algn="l"/>
                <a:tab pos="114300" algn="l"/>
              </a:tabLst>
            </a:pP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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SEC/DTI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Certificate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Registration</a:t>
            </a:r>
          </a:p>
          <a:p>
            <a:pPr>
              <a:lnSpc>
                <a:spcPts val="900"/>
              </a:lnSpc>
              <a:tabLst>
                <a:tab pos="63500" algn="l"/>
                <a:tab pos="114300" algn="l"/>
              </a:tabLst>
            </a:pP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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Six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(6)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months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bank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statements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passbook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800"/>
              </a:lnSpc>
              <a:tabLst>
                <a:tab pos="63500" algn="l"/>
                <a:tab pos="114300" algn="l"/>
              </a:tabLst>
            </a:pPr>
            <a:r>
              <a:rPr lang="en-US" altLang="zh-CN" sz="912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altLang="zh-CN" sz="91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12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en-US" altLang="zh-CN" sz="91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12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documents</a:t>
            </a:r>
            <a:r>
              <a:rPr lang="en-US" altLang="zh-CN" sz="91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12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en-US" altLang="zh-CN" sz="91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12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altLang="zh-CN" sz="91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12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required</a:t>
            </a:r>
            <a:r>
              <a:rPr lang="en-US" altLang="zh-CN" sz="91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12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91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12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altLang="zh-CN" sz="91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12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91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12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loan.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800"/>
              </a:lnSpc>
              <a:tabLst>
                <a:tab pos="63500" algn="l"/>
                <a:tab pos="114300" algn="l"/>
              </a:tabLst>
            </a:pPr>
            <a:r>
              <a:rPr lang="en-US" altLang="zh-CN" dirty="0" smtClean="0"/>
              <a:t>		</a:t>
            </a:r>
            <a:r>
              <a:rPr lang="en-US" altLang="zh-CN" sz="1008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Fees</a:t>
            </a:r>
            <a:r>
              <a:rPr lang="en-US" altLang="zh-CN" sz="1008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08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1008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008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Charges:</a:t>
            </a:r>
          </a:p>
        </p:txBody>
      </p:sp>
      <p:sp>
        <p:nvSpPr>
          <p:cNvPr id="1045" name="TextBox 1"/>
          <p:cNvSpPr txBox="1"/>
          <p:nvPr/>
        </p:nvSpPr>
        <p:spPr>
          <a:xfrm>
            <a:off x="4114800" y="8318500"/>
            <a:ext cx="88900" cy="457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</a:t>
            </a:r>
          </a:p>
          <a:p>
            <a:pPr>
              <a:lnSpc>
                <a:spcPts val="9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</a:t>
            </a:r>
          </a:p>
          <a:p>
            <a:pPr>
              <a:lnSpc>
                <a:spcPts val="18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</a:t>
            </a:r>
          </a:p>
        </p:txBody>
      </p:sp>
      <p:sp>
        <p:nvSpPr>
          <p:cNvPr id="1046" name="TextBox 1"/>
          <p:cNvSpPr txBox="1"/>
          <p:nvPr/>
        </p:nvSpPr>
        <p:spPr>
          <a:xfrm>
            <a:off x="4343400" y="8343900"/>
            <a:ext cx="2959100" cy="4318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Processing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fee: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Php1,500.00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(to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deducted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loan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proceeds)</a:t>
            </a:r>
          </a:p>
          <a:p>
            <a:pPr>
              <a:lnSpc>
                <a:spcPts val="9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Documentary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Stamps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Tax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P1.00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every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P200.00,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only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</a:p>
          <a:p>
            <a:pPr>
              <a:lnSpc>
                <a:spcPts val="9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loans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P250,000.00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above.</a:t>
            </a:r>
          </a:p>
          <a:p>
            <a:pPr>
              <a:lnSpc>
                <a:spcPts val="9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Late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Payment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Fee: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3.0%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overdue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amount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P500.00,</a:t>
            </a:r>
          </a:p>
        </p:txBody>
      </p:sp>
      <p:sp>
        <p:nvSpPr>
          <p:cNvPr id="1047" name="TextBox 1"/>
          <p:cNvSpPr txBox="1"/>
          <p:nvPr/>
        </p:nvSpPr>
        <p:spPr>
          <a:xfrm>
            <a:off x="4114800" y="8915400"/>
            <a:ext cx="88900" cy="457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8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</a:t>
            </a:r>
          </a:p>
          <a:p>
            <a:pPr>
              <a:lnSpc>
                <a:spcPts val="18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</a:t>
            </a:r>
          </a:p>
          <a:p>
            <a:pPr>
              <a:lnSpc>
                <a:spcPts val="9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</a:t>
            </a:r>
          </a:p>
        </p:txBody>
      </p:sp>
      <p:sp>
        <p:nvSpPr>
          <p:cNvPr id="1048" name="TextBox 1"/>
          <p:cNvSpPr txBox="1"/>
          <p:nvPr/>
        </p:nvSpPr>
        <p:spPr>
          <a:xfrm>
            <a:off x="4343400" y="8813800"/>
            <a:ext cx="2882900" cy="5588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whichever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higher</a:t>
            </a:r>
          </a:p>
          <a:p>
            <a:pPr>
              <a:lnSpc>
                <a:spcPts val="9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Early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Settlement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Fee: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5.0%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remaining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principal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balance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</a:p>
          <a:p>
            <a:pPr>
              <a:lnSpc>
                <a:spcPts val="9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P500.00,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whichever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higher.</a:t>
            </a:r>
          </a:p>
          <a:p>
            <a:pPr>
              <a:lnSpc>
                <a:spcPts val="9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Returned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Check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Fee: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P500.00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returned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check.</a:t>
            </a:r>
          </a:p>
          <a:p>
            <a:pPr>
              <a:lnSpc>
                <a:spcPts val="9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Extension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Fee: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P500.00</a:t>
            </a:r>
          </a:p>
        </p:txBody>
      </p:sp>
      <p:sp>
        <p:nvSpPr>
          <p:cNvPr id="1049" name="TextBox 1"/>
          <p:cNvSpPr txBox="1"/>
          <p:nvPr/>
        </p:nvSpPr>
        <p:spPr>
          <a:xfrm>
            <a:off x="457200" y="8343900"/>
            <a:ext cx="762000" cy="4445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                <a:tab pos="101600" algn="l"/>
                <a:tab pos="254000" algn="l"/>
              </a:tabLst>
            </a:pPr>
            <a:r>
              <a:rPr lang="en-US" altLang="zh-CN" dirty="0" smtClean="0"/>
              <a:t>		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Tenor</a:t>
            </a:r>
          </a:p>
          <a:p>
            <a:pPr>
              <a:lnSpc>
                <a:spcPts val="900"/>
              </a:lnSpc>
              <a:tabLst>
                <a:tab pos="101600" algn="l"/>
                <a:tab pos="254000" algn="l"/>
              </a:tabLst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Add-on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Rate/mo.</a:t>
            </a:r>
          </a:p>
          <a:p>
            <a:pPr>
              <a:lnSpc>
                <a:spcPts val="900"/>
              </a:lnSpc>
              <a:tabLst>
                <a:tab pos="101600" algn="l"/>
                <a:tab pos="254000" algn="l"/>
              </a:tabLst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Monthly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Effective</a:t>
            </a:r>
          </a:p>
          <a:p>
            <a:pPr>
              <a:lnSpc>
                <a:spcPts val="900"/>
              </a:lnSpc>
              <a:tabLst>
                <a:tab pos="101600" algn="l"/>
                <a:tab pos="254000" algn="l"/>
              </a:tabLst>
            </a:pPr>
            <a:r>
              <a:rPr lang="en-US" altLang="zh-CN" dirty="0" smtClean="0"/>
              <a:t>	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Interest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Rate</a:t>
            </a:r>
          </a:p>
        </p:txBody>
      </p:sp>
      <p:sp>
        <p:nvSpPr>
          <p:cNvPr id="1050" name="TextBox 1"/>
          <p:cNvSpPr txBox="1"/>
          <p:nvPr/>
        </p:nvSpPr>
        <p:spPr>
          <a:xfrm>
            <a:off x="1435100" y="8343900"/>
            <a:ext cx="304800" cy="393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mo.</a:t>
            </a:r>
          </a:p>
          <a:p>
            <a:pPr>
              <a:lnSpc>
                <a:spcPts val="9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1.39%</a:t>
            </a:r>
          </a:p>
          <a:p>
            <a:pPr>
              <a:lnSpc>
                <a:spcPts val="14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2.46%</a:t>
            </a:r>
          </a:p>
        </p:txBody>
      </p:sp>
      <p:sp>
        <p:nvSpPr>
          <p:cNvPr id="1051" name="TextBox 1"/>
          <p:cNvSpPr txBox="1"/>
          <p:nvPr/>
        </p:nvSpPr>
        <p:spPr>
          <a:xfrm>
            <a:off x="2070100" y="8343900"/>
            <a:ext cx="304800" cy="393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mo.</a:t>
            </a:r>
          </a:p>
          <a:p>
            <a:pPr>
              <a:lnSpc>
                <a:spcPts val="9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1.49%</a:t>
            </a:r>
          </a:p>
          <a:p>
            <a:pPr>
              <a:lnSpc>
                <a:spcPts val="14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2.63%</a:t>
            </a:r>
          </a:p>
        </p:txBody>
      </p:sp>
      <p:sp>
        <p:nvSpPr>
          <p:cNvPr id="1052" name="TextBox 1"/>
          <p:cNvSpPr txBox="1"/>
          <p:nvPr/>
        </p:nvSpPr>
        <p:spPr>
          <a:xfrm>
            <a:off x="2755900" y="8343900"/>
            <a:ext cx="304800" cy="393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mo.</a:t>
            </a:r>
          </a:p>
          <a:p>
            <a:pPr>
              <a:lnSpc>
                <a:spcPts val="9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1.59%</a:t>
            </a:r>
          </a:p>
          <a:p>
            <a:pPr>
              <a:lnSpc>
                <a:spcPts val="14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2.77%</a:t>
            </a:r>
          </a:p>
        </p:txBody>
      </p:sp>
      <p:sp>
        <p:nvSpPr>
          <p:cNvPr id="1053" name="TextBox 1"/>
          <p:cNvSpPr txBox="1"/>
          <p:nvPr/>
        </p:nvSpPr>
        <p:spPr>
          <a:xfrm>
            <a:off x="3441700" y="8343900"/>
            <a:ext cx="304800" cy="393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36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mo.</a:t>
            </a:r>
          </a:p>
          <a:p>
            <a:pPr>
              <a:lnSpc>
                <a:spcPts val="9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1.69%</a:t>
            </a:r>
          </a:p>
          <a:p>
            <a:pPr>
              <a:lnSpc>
                <a:spcPts val="14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2.83%</a:t>
            </a:r>
          </a:p>
        </p:txBody>
      </p:sp>
      <p:sp>
        <p:nvSpPr>
          <p:cNvPr id="1054" name="TextBox 1"/>
          <p:cNvSpPr txBox="1"/>
          <p:nvPr/>
        </p:nvSpPr>
        <p:spPr>
          <a:xfrm>
            <a:off x="660400" y="8826500"/>
            <a:ext cx="355600" cy="5715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                <a:tab pos="25400" algn="l"/>
              </a:tabLst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Amount</a:t>
            </a:r>
          </a:p>
          <a:p>
            <a:pPr>
              <a:lnSpc>
                <a:spcPts val="900"/>
              </a:lnSpc>
              <a:tabLst>
                <a:tab pos="25400" algn="l"/>
              </a:tabLst>
            </a:pPr>
            <a:r>
              <a:rPr lang="en-US" altLang="zh-CN" dirty="0" smtClean="0"/>
              <a:t>	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15,000</a:t>
            </a:r>
          </a:p>
          <a:p>
            <a:pPr>
              <a:lnSpc>
                <a:spcPts val="900"/>
              </a:lnSpc>
              <a:tabLst>
                <a:tab pos="25400" algn="l"/>
              </a:tabLst>
            </a:pPr>
            <a:r>
              <a:rPr lang="en-US" altLang="zh-CN" dirty="0" smtClean="0"/>
              <a:t>	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50,000</a:t>
            </a:r>
          </a:p>
          <a:p>
            <a:pPr>
              <a:lnSpc>
                <a:spcPts val="900"/>
              </a:lnSpc>
              <a:tabLst>
                <a:tab pos="25400" algn="l"/>
              </a:tabLst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100,000</a:t>
            </a:r>
          </a:p>
          <a:p>
            <a:pPr>
              <a:lnSpc>
                <a:spcPts val="900"/>
              </a:lnSpc>
              <a:tabLst>
                <a:tab pos="25400" algn="l"/>
              </a:tabLst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300,000</a:t>
            </a:r>
          </a:p>
        </p:txBody>
      </p:sp>
      <p:sp>
        <p:nvSpPr>
          <p:cNvPr id="1055" name="TextBox 1"/>
          <p:cNvSpPr txBox="1"/>
          <p:nvPr/>
        </p:nvSpPr>
        <p:spPr>
          <a:xfrm>
            <a:off x="1435100" y="8953500"/>
            <a:ext cx="304800" cy="457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                <a:tab pos="25400" algn="l"/>
              </a:tabLst>
            </a:pPr>
            <a:r>
              <a:rPr lang="en-US" altLang="zh-CN" dirty="0" smtClean="0"/>
              <a:t>	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1,459</a:t>
            </a:r>
          </a:p>
          <a:p>
            <a:pPr>
              <a:lnSpc>
                <a:spcPts val="900"/>
              </a:lnSpc>
              <a:tabLst>
                <a:tab pos="25400" algn="l"/>
              </a:tabLst>
            </a:pPr>
            <a:r>
              <a:rPr lang="en-US" altLang="zh-CN" dirty="0" smtClean="0"/>
              <a:t>	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4,862</a:t>
            </a:r>
          </a:p>
          <a:p>
            <a:pPr>
              <a:lnSpc>
                <a:spcPts val="900"/>
              </a:lnSpc>
              <a:tabLst>
                <a:tab pos="25400" algn="l"/>
              </a:tabLst>
            </a:pPr>
            <a:r>
              <a:rPr lang="en-US" altLang="zh-CN" dirty="0" smtClean="0"/>
              <a:t>	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9,724</a:t>
            </a:r>
          </a:p>
          <a:p>
            <a:pPr>
              <a:lnSpc>
                <a:spcPts val="900"/>
              </a:lnSpc>
              <a:tabLst>
                <a:tab pos="25400" algn="l"/>
              </a:tabLst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29,170</a:t>
            </a:r>
          </a:p>
        </p:txBody>
      </p:sp>
      <p:sp>
        <p:nvSpPr>
          <p:cNvPr id="1056" name="TextBox 1"/>
          <p:cNvSpPr txBox="1"/>
          <p:nvPr/>
        </p:nvSpPr>
        <p:spPr>
          <a:xfrm>
            <a:off x="1752600" y="8826500"/>
            <a:ext cx="1993900" cy="5715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                <a:tab pos="317500" algn="l"/>
                <a:tab pos="342900" algn="l"/>
              </a:tabLst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Approximation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Monthly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Amortization</a:t>
            </a:r>
          </a:p>
          <a:p>
            <a:pPr>
              <a:lnSpc>
                <a:spcPts val="900"/>
              </a:lnSpc>
              <a:tabLst>
                <a:tab pos="317500" algn="l"/>
                <a:tab pos="342900" algn="l"/>
              </a:tabLst>
            </a:pPr>
            <a:r>
              <a:rPr lang="en-US" altLang="zh-CN" dirty="0" smtClean="0"/>
              <a:t>		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1,057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864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671</a:t>
            </a:r>
          </a:p>
          <a:p>
            <a:pPr>
              <a:lnSpc>
                <a:spcPts val="900"/>
              </a:lnSpc>
              <a:tabLst>
                <a:tab pos="317500" algn="l"/>
                <a:tab pos="342900" algn="l"/>
              </a:tabLst>
            </a:pPr>
            <a:r>
              <a:rPr lang="en-US" altLang="zh-CN" dirty="0" smtClean="0"/>
              <a:t>		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3,523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2,879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2,234</a:t>
            </a:r>
          </a:p>
          <a:p>
            <a:pPr>
              <a:lnSpc>
                <a:spcPts val="900"/>
              </a:lnSpc>
              <a:tabLst>
                <a:tab pos="317500" algn="l"/>
                <a:tab pos="342900" algn="l"/>
              </a:tabLst>
            </a:pPr>
            <a:r>
              <a:rPr lang="en-US" altLang="zh-CN" dirty="0" smtClean="0"/>
              <a:t>		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7,046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5,757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4,468</a:t>
            </a:r>
          </a:p>
          <a:p>
            <a:pPr>
              <a:lnSpc>
                <a:spcPts val="900"/>
              </a:lnSpc>
              <a:tabLst>
                <a:tab pos="317500" algn="l"/>
                <a:tab pos="342900" algn="l"/>
              </a:tabLst>
            </a:pPr>
            <a:r>
              <a:rPr lang="en-US" altLang="zh-CN" dirty="0" smtClean="0"/>
              <a:t>	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21,137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17,270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13,404</a:t>
            </a:r>
          </a:p>
        </p:txBody>
      </p:sp>
      <p:sp>
        <p:nvSpPr>
          <p:cNvPr id="1057" name="TextBox 1"/>
          <p:cNvSpPr txBox="1"/>
          <p:nvPr/>
        </p:nvSpPr>
        <p:spPr>
          <a:xfrm>
            <a:off x="622300" y="9448800"/>
            <a:ext cx="444500" cy="203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                <a:tab pos="38100" algn="l"/>
              </a:tabLst>
            </a:pPr>
            <a:r>
              <a:rPr lang="en-US" altLang="zh-CN" dirty="0" smtClean="0"/>
              <a:t>	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500,000</a:t>
            </a:r>
          </a:p>
          <a:p>
            <a:pPr>
              <a:lnSpc>
                <a:spcPts val="900"/>
              </a:lnSpc>
              <a:tabLst>
                <a:tab pos="38100" algn="l"/>
              </a:tabLst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1,000,000</a:t>
            </a:r>
          </a:p>
        </p:txBody>
      </p:sp>
      <p:sp>
        <p:nvSpPr>
          <p:cNvPr id="1058" name="TextBox 1"/>
          <p:cNvSpPr txBox="1"/>
          <p:nvPr/>
        </p:nvSpPr>
        <p:spPr>
          <a:xfrm>
            <a:off x="1435100" y="9448800"/>
            <a:ext cx="304800" cy="203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48,617</a:t>
            </a:r>
          </a:p>
          <a:p>
            <a:pPr>
              <a:lnSpc>
                <a:spcPts val="9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97,234</a:t>
            </a:r>
          </a:p>
        </p:txBody>
      </p:sp>
      <p:sp>
        <p:nvSpPr>
          <p:cNvPr id="1059" name="TextBox 1"/>
          <p:cNvSpPr txBox="1"/>
          <p:nvPr/>
        </p:nvSpPr>
        <p:spPr>
          <a:xfrm>
            <a:off x="2070100" y="9448800"/>
            <a:ext cx="304800" cy="203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35,228</a:t>
            </a:r>
          </a:p>
          <a:p>
            <a:pPr>
              <a:lnSpc>
                <a:spcPts val="9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70,456</a:t>
            </a:r>
          </a:p>
        </p:txBody>
      </p:sp>
      <p:sp>
        <p:nvSpPr>
          <p:cNvPr id="1060" name="TextBox 1"/>
          <p:cNvSpPr txBox="1"/>
          <p:nvPr/>
        </p:nvSpPr>
        <p:spPr>
          <a:xfrm>
            <a:off x="2755900" y="9448800"/>
            <a:ext cx="304800" cy="203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28,784</a:t>
            </a:r>
          </a:p>
          <a:p>
            <a:pPr>
              <a:lnSpc>
                <a:spcPts val="9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57,567</a:t>
            </a:r>
          </a:p>
        </p:txBody>
      </p:sp>
      <p:sp>
        <p:nvSpPr>
          <p:cNvPr id="1061" name="TextBox 1"/>
          <p:cNvSpPr txBox="1"/>
          <p:nvPr/>
        </p:nvSpPr>
        <p:spPr>
          <a:xfrm>
            <a:off x="3441700" y="9448800"/>
            <a:ext cx="304800" cy="203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22,339</a:t>
            </a:r>
          </a:p>
          <a:p>
            <a:pPr>
              <a:lnSpc>
                <a:spcPts val="9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44,678</a:t>
            </a:r>
          </a:p>
        </p:txBody>
      </p:sp>
      <p:sp>
        <p:nvSpPr>
          <p:cNvPr id="1062" name="TextBox 1"/>
          <p:cNvSpPr txBox="1"/>
          <p:nvPr/>
        </p:nvSpPr>
        <p:spPr>
          <a:xfrm>
            <a:off x="457200" y="9728200"/>
            <a:ext cx="4203700" cy="508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                <a:tab pos="25400" algn="l"/>
                <a:tab pos="2641600" algn="l"/>
              </a:tabLst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Interest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rates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charges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subject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change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without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prior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notice.</a:t>
            </a:r>
          </a:p>
          <a:p>
            <a:pPr>
              <a:lnSpc>
                <a:spcPts val="900"/>
              </a:lnSpc>
              <a:tabLst>
                <a:tab pos="25400" algn="l"/>
                <a:tab pos="2641600" algn="l"/>
              </a:tabLst>
            </a:pPr>
            <a:r>
              <a:rPr lang="en-US" altLang="zh-CN" dirty="0" smtClean="0"/>
              <a:t>	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applications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subject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Bank’s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credit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policies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procedures.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300"/>
              </a:lnSpc>
              <a:tabLst>
                <a:tab pos="25400" algn="l"/>
                <a:tab pos="2641600" algn="l"/>
              </a:tabLst>
            </a:pPr>
            <a:r>
              <a:rPr lang="en-US" altLang="zh-CN" dirty="0" smtClean="0"/>
              <a:t>		</a:t>
            </a:r>
            <a:r>
              <a:rPr lang="en-US" altLang="zh-CN" sz="1200" b="1" u="sng" dirty="0" smtClean="0">
                <a:solidFill>
                  <a:srgbClr val="000000"/>
                </a:solidFill>
                <a:latin typeface="Courier New" pitchFamily="18" charset="0"/>
                <a:cs typeface="Courier New" pitchFamily="18" charset="0"/>
              </a:rPr>
              <a:t>FOR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b="1" u="sng" dirty="0" smtClean="0">
                <a:solidFill>
                  <a:srgbClr val="000000"/>
                </a:solidFill>
                <a:latin typeface="Courier New" pitchFamily="18" charset="0"/>
                <a:cs typeface="Courier New" pitchFamily="18" charset="0"/>
              </a:rPr>
              <a:t>BANK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1200" b="1" u="sng" dirty="0" smtClean="0">
                <a:solidFill>
                  <a:srgbClr val="000000"/>
                </a:solidFill>
                <a:latin typeface="Courier New" pitchFamily="18" charset="0"/>
                <a:cs typeface="Courier New" pitchFamily="18" charset="0"/>
              </a:rPr>
              <a:t>USE</a:t>
            </a:r>
            <a:r>
              <a:rPr lang="en-US" altLang="zh-CN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200" b="1" u="sng" dirty="0" smtClean="0">
                <a:solidFill>
                  <a:srgbClr val="000000"/>
                </a:solidFill>
                <a:latin typeface="Courier New" pitchFamily="18" charset="0"/>
                <a:cs typeface="Courier New" pitchFamily="18" charset="0"/>
              </a:rPr>
              <a:t>ONLY</a:t>
            </a:r>
          </a:p>
        </p:txBody>
      </p:sp>
      <p:sp>
        <p:nvSpPr>
          <p:cNvPr id="1063" name="TextBox 1"/>
          <p:cNvSpPr txBox="1"/>
          <p:nvPr/>
        </p:nvSpPr>
        <p:spPr>
          <a:xfrm>
            <a:off x="457200" y="10363200"/>
            <a:ext cx="33020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Application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No.: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</a:t>
            </a:r>
          </a:p>
        </p:txBody>
      </p:sp>
      <p:sp>
        <p:nvSpPr>
          <p:cNvPr id="1064" name="TextBox 1"/>
          <p:cNvSpPr txBox="1"/>
          <p:nvPr/>
        </p:nvSpPr>
        <p:spPr>
          <a:xfrm>
            <a:off x="4114800" y="10363200"/>
            <a:ext cx="27051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Monthly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Amortization: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P____________________________</a:t>
            </a:r>
          </a:p>
        </p:txBody>
      </p:sp>
      <p:sp>
        <p:nvSpPr>
          <p:cNvPr id="1065" name="TextBox 1"/>
          <p:cNvSpPr txBox="1"/>
          <p:nvPr/>
        </p:nvSpPr>
        <p:spPr>
          <a:xfrm>
            <a:off x="4114800" y="10541000"/>
            <a:ext cx="977900" cy="266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Approved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Loan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Term:</a:t>
            </a:r>
          </a:p>
          <a:p>
            <a:pPr>
              <a:lnSpc>
                <a:spcPts val="13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Date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Approval:</a:t>
            </a:r>
          </a:p>
        </p:txBody>
      </p:sp>
      <p:sp>
        <p:nvSpPr>
          <p:cNvPr id="1066" name="TextBox 1"/>
          <p:cNvSpPr txBox="1"/>
          <p:nvPr/>
        </p:nvSpPr>
        <p:spPr>
          <a:xfrm>
            <a:off x="5257800" y="10541000"/>
            <a:ext cx="1587500" cy="2667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                <a:tab pos="25400" algn="l"/>
              </a:tabLst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____________________________</a:t>
            </a:r>
          </a:p>
          <a:p>
            <a:pPr>
              <a:lnSpc>
                <a:spcPts val="1300"/>
              </a:lnSpc>
              <a:tabLst>
                <a:tab pos="25400" algn="l"/>
              </a:tabLst>
            </a:pPr>
            <a:r>
              <a:rPr lang="en-US" altLang="zh-CN" dirty="0" smtClean="0"/>
              <a:t>	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____________________________</a:t>
            </a:r>
          </a:p>
        </p:txBody>
      </p:sp>
      <p:sp>
        <p:nvSpPr>
          <p:cNvPr id="1067" name="TextBox 1"/>
          <p:cNvSpPr txBox="1"/>
          <p:nvPr/>
        </p:nvSpPr>
        <p:spPr>
          <a:xfrm>
            <a:off x="457200" y="10541000"/>
            <a:ext cx="1079500" cy="4318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>
                <a:tab pos="25400" algn="l"/>
              </a:tabLst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Approved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Loan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Amount:</a:t>
            </a:r>
          </a:p>
          <a:p>
            <a:pPr>
              <a:lnSpc>
                <a:spcPts val="1300"/>
              </a:lnSpc>
              <a:tabLst>
                <a:tab pos="25400" algn="l"/>
              </a:tabLst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Processing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Fee:</a:t>
            </a:r>
          </a:p>
          <a:p>
            <a:pPr>
              <a:lnSpc>
                <a:spcPts val="1300"/>
              </a:lnSpc>
              <a:tabLst>
                <a:tab pos="25400" algn="l"/>
              </a:tabLst>
            </a:pPr>
            <a:r>
              <a:rPr lang="en-US" altLang="zh-CN" dirty="0" smtClean="0"/>
              <a:t>	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Documentary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Stamps:</a:t>
            </a:r>
          </a:p>
        </p:txBody>
      </p:sp>
      <p:sp>
        <p:nvSpPr>
          <p:cNvPr id="1068" name="TextBox 1"/>
          <p:cNvSpPr txBox="1"/>
          <p:nvPr/>
        </p:nvSpPr>
        <p:spPr>
          <a:xfrm>
            <a:off x="1828800" y="10541000"/>
            <a:ext cx="1638300" cy="4318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P____________________________</a:t>
            </a:r>
          </a:p>
          <a:p>
            <a:pPr>
              <a:lnSpc>
                <a:spcPts val="13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P____________________________</a:t>
            </a:r>
          </a:p>
          <a:p>
            <a:pPr>
              <a:lnSpc>
                <a:spcPts val="13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P____________________________</a:t>
            </a:r>
          </a:p>
        </p:txBody>
      </p:sp>
      <p:sp>
        <p:nvSpPr>
          <p:cNvPr id="1069" name="TextBox 1"/>
          <p:cNvSpPr txBox="1"/>
          <p:nvPr/>
        </p:nvSpPr>
        <p:spPr>
          <a:xfrm>
            <a:off x="482600" y="11061700"/>
            <a:ext cx="6350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Net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Proceeds:</a:t>
            </a:r>
          </a:p>
        </p:txBody>
      </p:sp>
      <p:sp>
        <p:nvSpPr>
          <p:cNvPr id="1070" name="TextBox 1"/>
          <p:cNvSpPr txBox="1"/>
          <p:nvPr/>
        </p:nvSpPr>
        <p:spPr>
          <a:xfrm>
            <a:off x="1828800" y="11061700"/>
            <a:ext cx="16383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P____________________________</a:t>
            </a:r>
          </a:p>
        </p:txBody>
      </p:sp>
      <p:sp>
        <p:nvSpPr>
          <p:cNvPr id="1071" name="TextBox 1"/>
          <p:cNvSpPr txBox="1"/>
          <p:nvPr/>
        </p:nvSpPr>
        <p:spPr>
          <a:xfrm>
            <a:off x="4114800" y="11061700"/>
            <a:ext cx="2743200" cy="889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00"/>
              </a:lnSpc>
              <a:tabLst/>
            </a:pP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Approved</a:t>
            </a:r>
            <a:r>
              <a:rPr lang="en-US" altLang="zh-CN" sz="7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792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By:______________________________________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926</Words>
  <Application>Microsoft Macintosh PowerPoint</Application>
  <PresentationFormat>Custom</PresentationFormat>
  <Paragraphs>333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San Pedro</cp:lastModifiedBy>
  <cp:revision>5</cp:revision>
  <dcterms:created xsi:type="dcterms:W3CDTF">2006-08-16T00:00:00Z</dcterms:created>
  <dcterms:modified xsi:type="dcterms:W3CDTF">2012-11-10T08:59:10Z</dcterms:modified>
</cp:coreProperties>
</file>